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64" r:id="rId4"/>
    <p:sldId id="260" r:id="rId5"/>
    <p:sldId id="267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52" autoAdjust="0"/>
    <p:restoredTop sz="96340" autoAdjust="0"/>
  </p:normalViewPr>
  <p:slideViewPr>
    <p:cSldViewPr snapToGrid="0">
      <p:cViewPr varScale="1">
        <p:scale>
          <a:sx n="64" d="100"/>
          <a:sy n="64" d="100"/>
        </p:scale>
        <p:origin x="48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8D64-3A2D-4091-AB5F-5A2460942680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07E4B-E2CC-4AE5-BE2D-45C18F4E48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437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28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767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8476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1213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9249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 smtClean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Ultimate</a:t>
            </a:r>
            <a:r>
              <a:rPr lang="es-ES_tradnl" dirty="0" smtClean="0"/>
              <a:t> </a:t>
            </a:r>
            <a:r>
              <a:rPr lang="es-ES_tradnl" dirty="0" err="1" smtClean="0"/>
              <a:t>Powerpoint</a:t>
            </a:r>
            <a:r>
              <a:rPr lang="es-ES_tradnl" dirty="0" smtClean="0"/>
              <a:t> </a:t>
            </a:r>
            <a:r>
              <a:rPr lang="es-ES_tradnl" dirty="0" err="1" smtClean="0"/>
              <a:t>Template</a:t>
            </a:r>
            <a:endParaRPr lang="es-ES_tradnl" dirty="0" smtClean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1533748"/>
            <a:ext cx="12192000" cy="3708812"/>
          </a:xfrm>
          <a:prstGeom prst="rect">
            <a:avLst/>
          </a:pr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3" y="5539546"/>
            <a:ext cx="106919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, in </a:t>
            </a:r>
            <a:r>
              <a:rPr lang="en-US" dirty="0" err="1" smtClean="0"/>
              <a:t>ultricies</a:t>
            </a:r>
            <a:r>
              <a:rPr lang="en-US" dirty="0" smtClean="0"/>
              <a:t> diam. 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1" name="Rounded Rectangle 10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ounded Rectangle 11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ounded Rectangle 12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966" y="324582"/>
            <a:ext cx="1069198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91966" y="827103"/>
            <a:ext cx="10691988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image with colo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050847" y="1533748"/>
            <a:ext cx="6141156" cy="3708812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" y="1533748"/>
            <a:ext cx="6321777" cy="3708812"/>
          </a:xfrm>
          <a:custGeom>
            <a:avLst/>
            <a:gdLst/>
            <a:ahLst/>
            <a:cxnLst/>
            <a:rect l="l" t="t" r="r" b="b"/>
            <a:pathLst>
              <a:path w="4741333" h="3090677">
                <a:moveTo>
                  <a:pt x="681038" y="182378"/>
                </a:moveTo>
                <a:cubicBezTo>
                  <a:pt x="554786" y="182378"/>
                  <a:pt x="452438" y="284726"/>
                  <a:pt x="452438" y="410978"/>
                </a:cubicBezTo>
                <a:lnTo>
                  <a:pt x="452438" y="2658878"/>
                </a:lnTo>
                <a:cubicBezTo>
                  <a:pt x="452438" y="2785130"/>
                  <a:pt x="554786" y="2887478"/>
                  <a:pt x="681038" y="2887478"/>
                </a:cubicBezTo>
                <a:cubicBezTo>
                  <a:pt x="807290" y="2887478"/>
                  <a:pt x="909638" y="2785130"/>
                  <a:pt x="909638" y="2658878"/>
                </a:cubicBezTo>
                <a:lnTo>
                  <a:pt x="909638" y="410978"/>
                </a:lnTo>
                <a:cubicBezTo>
                  <a:pt x="909638" y="284726"/>
                  <a:pt x="807290" y="182378"/>
                  <a:pt x="681038" y="182378"/>
                </a:cubicBezTo>
                <a:close/>
                <a:moveTo>
                  <a:pt x="0" y="0"/>
                </a:moveTo>
                <a:lnTo>
                  <a:pt x="4538133" y="0"/>
                </a:lnTo>
                <a:lnTo>
                  <a:pt x="4538133" y="1312678"/>
                </a:lnTo>
                <a:lnTo>
                  <a:pt x="4741333" y="1515878"/>
                </a:lnTo>
                <a:lnTo>
                  <a:pt x="4538133" y="1719078"/>
                </a:lnTo>
                <a:lnTo>
                  <a:pt x="4538133" y="3090677"/>
                </a:lnTo>
                <a:lnTo>
                  <a:pt x="0" y="3090677"/>
                </a:ln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5" y="5539546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, in </a:t>
            </a:r>
            <a:r>
              <a:rPr lang="en-US" dirty="0" err="1" smtClean="0"/>
              <a:t>ultricies</a:t>
            </a:r>
            <a:r>
              <a:rPr lang="en-US" dirty="0" smtClean="0"/>
              <a:t> diam. 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672438" y="2259912"/>
            <a:ext cx="489302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672438" y="2762434"/>
            <a:ext cx="489302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6672438" y="3121469"/>
            <a:ext cx="4893029" cy="1572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>
                    <a:lumMod val="9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, in </a:t>
            </a:r>
            <a:r>
              <a:rPr lang="en-US" dirty="0" err="1" smtClean="0"/>
              <a:t>ultricies</a:t>
            </a:r>
            <a:r>
              <a:rPr lang="en-US" dirty="0" smtClean="0"/>
              <a:t> diam.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4" name="Rounded Rectangle 1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ounded Rectangle 1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1965962"/>
            <a:ext cx="12192000" cy="2801723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209325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6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552454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4054125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414186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397254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932792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4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6292853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6275921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9822044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9182105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9165173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5" y="5356666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</a:t>
            </a:r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7" name="Rounded Rectangle 2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ounded Rectangle 2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ounded Rectangle 2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Rounded Rectangle 2"/>
          <p:cNvSpPr/>
          <p:nvPr userDrawn="1"/>
        </p:nvSpPr>
        <p:spPr>
          <a:xfrm>
            <a:off x="3099152" y="2447417"/>
            <a:ext cx="144000" cy="172799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ounded Rectangle 29"/>
          <p:cNvSpPr/>
          <p:nvPr userDrawn="1"/>
        </p:nvSpPr>
        <p:spPr>
          <a:xfrm>
            <a:off x="5977819" y="2447417"/>
            <a:ext cx="144000" cy="172799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ounded Rectangle 30"/>
          <p:cNvSpPr/>
          <p:nvPr userDrawn="1"/>
        </p:nvSpPr>
        <p:spPr>
          <a:xfrm>
            <a:off x="8872711" y="2447417"/>
            <a:ext cx="144000" cy="172799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4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 animBg="1"/>
      <p:bldP spid="30" grpId="0" animBg="1"/>
      <p:bldP spid="31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84392" y="1482278"/>
            <a:ext cx="2990141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03251" y="4447915"/>
            <a:ext cx="869949" cy="78295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2" y="449363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67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5357392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</a:t>
            </a:r>
            <a:r>
              <a:rPr lang="en-US" dirty="0" smtClean="0"/>
              <a:t>.</a:t>
            </a:r>
          </a:p>
        </p:txBody>
      </p:sp>
      <p:sp>
        <p:nvSpPr>
          <p:cNvPr id="72" name="Rounded Rectangle 71"/>
          <p:cNvSpPr/>
          <p:nvPr userDrawn="1"/>
        </p:nvSpPr>
        <p:spPr>
          <a:xfrm>
            <a:off x="4535315" y="4447915"/>
            <a:ext cx="869949" cy="78295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4616456" y="449363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5554133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75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48722" y="5357392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</a:t>
            </a:r>
            <a:r>
              <a:rPr lang="en-US" dirty="0" smtClean="0"/>
              <a:t>.</a:t>
            </a:r>
          </a:p>
        </p:txBody>
      </p:sp>
      <p:sp>
        <p:nvSpPr>
          <p:cNvPr id="76" name="Rounded Rectangle 75"/>
          <p:cNvSpPr/>
          <p:nvPr userDrawn="1"/>
        </p:nvSpPr>
        <p:spPr>
          <a:xfrm>
            <a:off x="8504770" y="4447915"/>
            <a:ext cx="869949" cy="78295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8585911" y="449363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9510184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79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504773" y="5357392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</a:t>
            </a:r>
            <a:r>
              <a:rPr lang="en-US" dirty="0" smtClean="0"/>
              <a:t>.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67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554133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9510184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5" name="Rounded Rectangle 34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3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4588234" y="1482278"/>
            <a:ext cx="2990141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59"/>
          </p:nvPr>
        </p:nvSpPr>
        <p:spPr>
          <a:xfrm>
            <a:off x="8504770" y="1482278"/>
            <a:ext cx="2990141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9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9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9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uiExpand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animBg="1"/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animBg="1"/>
      <p:bldP spid="7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uiExpand="1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uiExpand="1"/>
      <p:bldP spid="44" grpId="0" uiExpand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-474133" y="1715377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03251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805521" y="171537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805519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sp>
        <p:nvSpPr>
          <p:cNvPr id="28" name="Rounded Rectangle 27"/>
          <p:cNvSpPr/>
          <p:nvPr userDrawn="1"/>
        </p:nvSpPr>
        <p:spPr>
          <a:xfrm>
            <a:off x="10706103" y="1715377"/>
            <a:ext cx="1937455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0787243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7584746" y="171537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6252638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sp>
        <p:nvSpPr>
          <p:cNvPr id="32" name="Rounded Rectangle 31"/>
          <p:cNvSpPr/>
          <p:nvPr userDrawn="1"/>
        </p:nvSpPr>
        <p:spPr>
          <a:xfrm>
            <a:off x="-474133" y="3193657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603251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805521" y="319365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805519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sp>
        <p:nvSpPr>
          <p:cNvPr id="36" name="Rounded Rectangle 35"/>
          <p:cNvSpPr/>
          <p:nvPr userDrawn="1"/>
        </p:nvSpPr>
        <p:spPr>
          <a:xfrm>
            <a:off x="10706103" y="3193657"/>
            <a:ext cx="1937455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0787243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7584746" y="319365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252638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sp>
        <p:nvSpPr>
          <p:cNvPr id="40" name="Rounded Rectangle 39"/>
          <p:cNvSpPr/>
          <p:nvPr userDrawn="1"/>
        </p:nvSpPr>
        <p:spPr>
          <a:xfrm>
            <a:off x="-474133" y="4671937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603251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805521" y="467193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805519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sp>
        <p:nvSpPr>
          <p:cNvPr id="44" name="Rounded Rectangle 43"/>
          <p:cNvSpPr/>
          <p:nvPr userDrawn="1"/>
        </p:nvSpPr>
        <p:spPr>
          <a:xfrm>
            <a:off x="10706103" y="4671937"/>
            <a:ext cx="1937455" cy="78295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10787243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4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7584746" y="467193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6252638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grpSp>
        <p:nvGrpSpPr>
          <p:cNvPr id="48" name="Group 47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49" name="Rounded Rectangle 4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Rounded Rectangle 4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ounded Rectangle 5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5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44176" y="1638675"/>
            <a:ext cx="3030357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101380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9" name="Rounded Rectangle 2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ounded Rectangle 2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ounded Rectangle 3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918408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03251" y="2588938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</a:t>
            </a:r>
            <a:r>
              <a:rPr lang="en-US" dirty="0" smtClean="0"/>
              <a:t>.</a:t>
            </a:r>
          </a:p>
        </p:txBody>
      </p:sp>
      <p:sp>
        <p:nvSpPr>
          <p:cNvPr id="65" name="Rounded Rectangle 64"/>
          <p:cNvSpPr/>
          <p:nvPr userDrawn="1"/>
        </p:nvSpPr>
        <p:spPr>
          <a:xfrm>
            <a:off x="4548717" y="1638675"/>
            <a:ext cx="3071283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5046847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818720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4548717" y="2588938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2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48722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</a:t>
            </a:r>
            <a:r>
              <a:rPr lang="en-US" dirty="0" smtClean="0"/>
              <a:t>.</a:t>
            </a:r>
          </a:p>
        </p:txBody>
      </p:sp>
      <p:sp>
        <p:nvSpPr>
          <p:cNvPr id="110" name="Rounded Rectangle 109"/>
          <p:cNvSpPr/>
          <p:nvPr userDrawn="1"/>
        </p:nvSpPr>
        <p:spPr>
          <a:xfrm>
            <a:off x="8504768" y="1638675"/>
            <a:ext cx="3071283" cy="78295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9002898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12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9752193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8504768" y="2588938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14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504773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</a:t>
            </a:r>
            <a:r>
              <a:rPr lang="en-US" dirty="0" smtClean="0"/>
              <a:t>.</a:t>
            </a:r>
          </a:p>
        </p:txBody>
      </p:sp>
      <p:sp>
        <p:nvSpPr>
          <p:cNvPr id="130" name="Rounded Rectangle 129"/>
          <p:cNvSpPr/>
          <p:nvPr userDrawn="1"/>
        </p:nvSpPr>
        <p:spPr>
          <a:xfrm>
            <a:off x="644179" y="4066912"/>
            <a:ext cx="3030356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101380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36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918408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13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03251" y="5017174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4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03256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</a:t>
            </a:r>
            <a:r>
              <a:rPr lang="en-US" dirty="0" smtClean="0"/>
              <a:t>.</a:t>
            </a:r>
          </a:p>
        </p:txBody>
      </p:sp>
      <p:sp>
        <p:nvSpPr>
          <p:cNvPr id="145" name="Rounded Rectangle 144"/>
          <p:cNvSpPr/>
          <p:nvPr userDrawn="1"/>
        </p:nvSpPr>
        <p:spPr>
          <a:xfrm>
            <a:off x="4548720" y="4066912"/>
            <a:ext cx="3071280" cy="78295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046847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49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818720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151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4548717" y="5017174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52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4548722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</a:t>
            </a:r>
            <a:r>
              <a:rPr lang="en-US" dirty="0" smtClean="0"/>
              <a:t>.</a:t>
            </a:r>
          </a:p>
        </p:txBody>
      </p:sp>
      <p:sp>
        <p:nvSpPr>
          <p:cNvPr id="155" name="Rounded Rectangle 154"/>
          <p:cNvSpPr/>
          <p:nvPr userDrawn="1"/>
        </p:nvSpPr>
        <p:spPr>
          <a:xfrm>
            <a:off x="8504771" y="4066912"/>
            <a:ext cx="3071280" cy="78295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002898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57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9752193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158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8504768" y="5017174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59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8504773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4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4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4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4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4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4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4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400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4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4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50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4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6000"/>
                            </p:stCondLst>
                            <p:childTnLst>
                              <p:par>
                                <p:cTn id="1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3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4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4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4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animBg="1"/>
      <p:bldP spid="11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0" grpId="0" animBg="1"/>
      <p:bldP spid="1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3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5" grpId="0" animBg="1"/>
      <p:bldP spid="14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5" grpId="0" animBg="1"/>
      <p:bldP spid="1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1" name="Rounded Rectangle 20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ounded Rectangle 22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23715" y="173011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1">
                    <a:lumMod val="60000"/>
                    <a:lumOff val="40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</a:t>
            </a:r>
            <a:endParaRPr lang="es-ES_tradnl" dirty="0" smtClean="0"/>
          </a:p>
        </p:txBody>
      </p:sp>
      <p:sp>
        <p:nvSpPr>
          <p:cNvPr id="5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327856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5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</a:t>
            </a:r>
            <a:r>
              <a:rPr lang="en-US" dirty="0" smtClean="0"/>
              <a:t> </a:t>
            </a:r>
            <a:r>
              <a:rPr lang="en-US" dirty="0" err="1" smtClean="0"/>
              <a:t>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males </a:t>
            </a:r>
            <a:r>
              <a:rPr lang="en-US" dirty="0" err="1" smtClean="0"/>
              <a:t>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</a:t>
            </a:r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327856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Chort</a:t>
            </a:r>
            <a:r>
              <a:rPr lang="es-ES_tradnl" dirty="0" smtClean="0"/>
              <a:t> </a:t>
            </a:r>
            <a:r>
              <a:rPr lang="es-ES_tradnl" dirty="0" err="1" smtClean="0"/>
              <a:t>title</a:t>
            </a:r>
            <a:endParaRPr lang="es-ES_tradnl" dirty="0" smtClean="0"/>
          </a:p>
        </p:txBody>
      </p:sp>
      <p:sp>
        <p:nvSpPr>
          <p:cNvPr id="61" name="Rounded Rectangle 60"/>
          <p:cNvSpPr/>
          <p:nvPr userDrawn="1"/>
        </p:nvSpPr>
        <p:spPr>
          <a:xfrm>
            <a:off x="4002264" y="1703191"/>
            <a:ext cx="144000" cy="3204089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4535315" y="173011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</a:t>
            </a:r>
            <a:endParaRPr lang="es-ES_tradnl" dirty="0" smtClean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239456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4514856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</a:t>
            </a:r>
            <a:r>
              <a:rPr lang="en-US" dirty="0" smtClean="0"/>
              <a:t> </a:t>
            </a:r>
            <a:r>
              <a:rPr lang="en-US" dirty="0" err="1" smtClean="0"/>
              <a:t>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males </a:t>
            </a:r>
            <a:r>
              <a:rPr lang="en-US" dirty="0" err="1" smtClean="0"/>
              <a:t>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</a:t>
            </a:r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239456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Chort</a:t>
            </a:r>
            <a:r>
              <a:rPr lang="es-ES_tradnl" dirty="0" smtClean="0"/>
              <a:t> </a:t>
            </a:r>
            <a:r>
              <a:rPr lang="es-ES_tradnl" dirty="0" err="1" smtClean="0"/>
              <a:t>title</a:t>
            </a:r>
            <a:endParaRPr lang="es-ES_tradnl" dirty="0" smtClean="0"/>
          </a:p>
        </p:txBody>
      </p:sp>
      <p:sp>
        <p:nvSpPr>
          <p:cNvPr id="66" name="Rounded Rectangle 65"/>
          <p:cNvSpPr/>
          <p:nvPr userDrawn="1"/>
        </p:nvSpPr>
        <p:spPr>
          <a:xfrm>
            <a:off x="7998531" y="1703191"/>
            <a:ext cx="144000" cy="3204089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8508299" y="173011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</a:t>
            </a:r>
            <a:endParaRPr lang="es-ES_tradnl" dirty="0" smtClean="0"/>
          </a:p>
        </p:txBody>
      </p:sp>
      <p:sp>
        <p:nvSpPr>
          <p:cNvPr id="68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212440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8487840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</a:t>
            </a:r>
            <a:r>
              <a:rPr lang="en-US" dirty="0" smtClean="0"/>
              <a:t> </a:t>
            </a:r>
            <a:r>
              <a:rPr lang="en-US" dirty="0" err="1" smtClean="0"/>
              <a:t>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males </a:t>
            </a:r>
            <a:r>
              <a:rPr lang="en-US" dirty="0" err="1" smtClean="0"/>
              <a:t>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</a:t>
            </a:r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212440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Chort</a:t>
            </a:r>
            <a:r>
              <a:rPr lang="es-ES_tradnl" dirty="0" smtClean="0"/>
              <a:t> </a:t>
            </a:r>
            <a:r>
              <a:rPr lang="es-ES_tradnl" dirty="0" err="1" smtClean="0"/>
              <a:t>title</a:t>
            </a:r>
            <a:endParaRPr lang="es-ES_tradnl" dirty="0" smtClean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5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</a:t>
            </a:r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Put</a:t>
            </a:r>
            <a:r>
              <a:rPr lang="es-ES_tradnl" dirty="0" smtClean="0"/>
              <a:t> </a:t>
            </a:r>
            <a:r>
              <a:rPr lang="es-ES_tradnl" dirty="0" err="1" smtClean="0"/>
              <a:t>your</a:t>
            </a:r>
            <a:r>
              <a:rPr lang="es-ES_tradnl" dirty="0" smtClean="0"/>
              <a:t> </a:t>
            </a:r>
            <a:r>
              <a:rPr lang="es-ES_tradnl" dirty="0" err="1" smtClean="0"/>
              <a:t>title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4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4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/>
      <p:bldP spid="6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animBg="1"/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ounded Rectangle 37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0" name="Oval 39"/>
          <p:cNvSpPr>
            <a:spLocks noChangeAspect="1"/>
          </p:cNvSpPr>
          <p:nvPr userDrawn="1"/>
        </p:nvSpPr>
        <p:spPr>
          <a:xfrm>
            <a:off x="651303" y="1782081"/>
            <a:ext cx="1823989" cy="164159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549706" y="1675402"/>
            <a:ext cx="2063988" cy="185758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569384" y="4159055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69385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338847" y="5269082"/>
            <a:ext cx="657777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cxnSp>
        <p:nvCxnSpPr>
          <p:cNvPr id="85" name="Straight Connector 84"/>
          <p:cNvCxnSpPr/>
          <p:nvPr userDrawn="1"/>
        </p:nvCxnSpPr>
        <p:spPr>
          <a:xfrm>
            <a:off x="3064933" y="1666242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/>
          <p:cNvSpPr>
            <a:spLocks noChangeAspect="1"/>
          </p:cNvSpPr>
          <p:nvPr userDrawn="1"/>
        </p:nvSpPr>
        <p:spPr>
          <a:xfrm>
            <a:off x="3596691" y="1782081"/>
            <a:ext cx="1823989" cy="164159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495094" y="1675402"/>
            <a:ext cx="2063988" cy="185758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459339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115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459339" y="4159055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16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459340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117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228802" y="5269082"/>
            <a:ext cx="657777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cxnSp>
        <p:nvCxnSpPr>
          <p:cNvPr id="126" name="Straight Connector 125"/>
          <p:cNvCxnSpPr/>
          <p:nvPr userDrawn="1"/>
        </p:nvCxnSpPr>
        <p:spPr>
          <a:xfrm>
            <a:off x="6011333" y="1666242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Oval 140"/>
          <p:cNvSpPr>
            <a:spLocks noChangeAspect="1"/>
          </p:cNvSpPr>
          <p:nvPr userDrawn="1"/>
        </p:nvSpPr>
        <p:spPr>
          <a:xfrm>
            <a:off x="6599531" y="1782081"/>
            <a:ext cx="1823989" cy="164159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2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97934" y="1675402"/>
            <a:ext cx="2063988" cy="185758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45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462179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462179" y="4159055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47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462180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148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231642" y="5269082"/>
            <a:ext cx="657777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cxnSp>
        <p:nvCxnSpPr>
          <p:cNvPr id="153" name="Straight Connector 152"/>
          <p:cNvCxnSpPr/>
          <p:nvPr userDrawn="1"/>
        </p:nvCxnSpPr>
        <p:spPr>
          <a:xfrm>
            <a:off x="9025467" y="1666242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Oval 159"/>
          <p:cNvSpPr>
            <a:spLocks noChangeAspect="1"/>
          </p:cNvSpPr>
          <p:nvPr userDrawn="1"/>
        </p:nvSpPr>
        <p:spPr>
          <a:xfrm>
            <a:off x="9577911" y="1782081"/>
            <a:ext cx="1823989" cy="1641590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1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476314" y="1675402"/>
            <a:ext cx="2063988" cy="185758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62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476311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163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476311" y="4159055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64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476312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165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10245774" y="5269082"/>
            <a:ext cx="657777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400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4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0"/>
                            </p:stCondLst>
                            <p:childTnLst>
                              <p:par>
                                <p:cTn id="12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4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4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4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500"/>
                            </p:stCondLst>
                            <p:childTnLst>
                              <p:par>
                                <p:cTn id="1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/>
      <p:bldP spid="6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animBg="1"/>
      <p:bldP spid="109" grpId="0"/>
      <p:bldP spid="1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1" grpId="0" animBg="1"/>
      <p:bldP spid="142" grpId="0"/>
      <p:bldP spid="1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0" grpId="0" animBg="1"/>
      <p:bldP spid="161" grpId="0"/>
      <p:bldP spid="16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6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6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ounded Rectangle 37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85" name="Straight Connector 84"/>
          <p:cNvCxnSpPr/>
          <p:nvPr userDrawn="1"/>
        </p:nvCxnSpPr>
        <p:spPr>
          <a:xfrm flipH="1">
            <a:off x="603251" y="3810001"/>
            <a:ext cx="5329760" cy="0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 userDrawn="1"/>
        </p:nvCxnSpPr>
        <p:spPr>
          <a:xfrm>
            <a:off x="6096000" y="1622327"/>
            <a:ext cx="0" cy="4656556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 userDrawn="1"/>
        </p:nvCxnSpPr>
        <p:spPr>
          <a:xfrm flipH="1">
            <a:off x="6239948" y="3810001"/>
            <a:ext cx="5329760" cy="0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Arc 89"/>
          <p:cNvSpPr>
            <a:spLocks noChangeAspect="1"/>
          </p:cNvSpPr>
          <p:nvPr userDrawn="1"/>
        </p:nvSpPr>
        <p:spPr>
          <a:xfrm>
            <a:off x="999955" y="1622324"/>
            <a:ext cx="2112000" cy="19007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383887" y="190118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9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3383887" y="234274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377544" y="264308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106" name="Oval 105"/>
          <p:cNvSpPr>
            <a:spLocks noChangeAspect="1"/>
          </p:cNvSpPr>
          <p:nvPr userDrawn="1"/>
        </p:nvSpPr>
        <p:spPr>
          <a:xfrm>
            <a:off x="603253" y="2203997"/>
            <a:ext cx="816001" cy="734399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81751" y="220399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14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257795" y="176402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8" name="Arc 117"/>
          <p:cNvSpPr>
            <a:spLocks noChangeAspect="1"/>
          </p:cNvSpPr>
          <p:nvPr userDrawn="1"/>
        </p:nvSpPr>
        <p:spPr>
          <a:xfrm>
            <a:off x="6642996" y="1622324"/>
            <a:ext cx="2112000" cy="19007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026928" y="190118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122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9026928" y="234274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23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9020585" y="264308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130" name="Oval 129"/>
          <p:cNvSpPr>
            <a:spLocks noChangeAspect="1"/>
          </p:cNvSpPr>
          <p:nvPr userDrawn="1"/>
        </p:nvSpPr>
        <p:spPr>
          <a:xfrm>
            <a:off x="6246296" y="2203997"/>
            <a:ext cx="816001" cy="734399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3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324792" y="220399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36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900834" y="176402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9" name="Arc 138"/>
          <p:cNvSpPr>
            <a:spLocks noChangeAspect="1"/>
          </p:cNvSpPr>
          <p:nvPr userDrawn="1"/>
        </p:nvSpPr>
        <p:spPr>
          <a:xfrm>
            <a:off x="999955" y="4121684"/>
            <a:ext cx="2112000" cy="19007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3383887" y="440054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142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3383887" y="484210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43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3377544" y="514244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147" name="Oval 146"/>
          <p:cNvSpPr>
            <a:spLocks noChangeAspect="1"/>
          </p:cNvSpPr>
          <p:nvPr userDrawn="1"/>
        </p:nvSpPr>
        <p:spPr>
          <a:xfrm>
            <a:off x="603253" y="4703357"/>
            <a:ext cx="816001" cy="734399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9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681751" y="470335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51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257795" y="426338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53" name="Arc 152"/>
          <p:cNvSpPr>
            <a:spLocks noChangeAspect="1"/>
          </p:cNvSpPr>
          <p:nvPr userDrawn="1"/>
        </p:nvSpPr>
        <p:spPr>
          <a:xfrm>
            <a:off x="6642996" y="4121684"/>
            <a:ext cx="2112000" cy="19007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9026928" y="440054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Name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155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9026928" y="484210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56" name="Text Placeholder 2"/>
          <p:cNvSpPr>
            <a:spLocks noGrp="1"/>
          </p:cNvSpPr>
          <p:nvPr>
            <p:ph type="body" sz="quarter" idx="80" hasCustomPrompt="1"/>
          </p:nvPr>
        </p:nvSpPr>
        <p:spPr>
          <a:xfrm>
            <a:off x="9020585" y="514244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endParaRPr lang="en-US" dirty="0" smtClean="0"/>
          </a:p>
        </p:txBody>
      </p:sp>
      <p:sp>
        <p:nvSpPr>
          <p:cNvPr id="157" name="Oval 156"/>
          <p:cNvSpPr>
            <a:spLocks noChangeAspect="1"/>
          </p:cNvSpPr>
          <p:nvPr userDrawn="1"/>
        </p:nvSpPr>
        <p:spPr>
          <a:xfrm>
            <a:off x="6246296" y="4703357"/>
            <a:ext cx="816001" cy="734399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8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324792" y="470335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159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900834" y="426338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3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500"/>
                            </p:stCondLst>
                            <p:childTnLst>
                              <p:par>
                                <p:cTn id="9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400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400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400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0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500"/>
                            </p:stCondLst>
                            <p:childTnLst>
                              <p:par>
                                <p:cTn id="1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300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000"/>
                            </p:stCondLst>
                            <p:childTnLst>
                              <p:par>
                                <p:cTn id="12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8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9000"/>
                            </p:stCondLst>
                            <p:childTnLst>
                              <p:par>
                                <p:cTn id="13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400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4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4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9500"/>
                            </p:stCondLst>
                            <p:childTnLst>
                              <p:par>
                                <p:cTn id="1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3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3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6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0" grpId="0" animBg="1"/>
      <p:bldP spid="9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animBg="1"/>
      <p:bldP spid="11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/>
      <p:bldP spid="118" grpId="0" animBg="1"/>
      <p:bldP spid="1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2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0" grpId="0" animBg="1"/>
      <p:bldP spid="1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6" grpId="0"/>
      <p:bldP spid="139" grpId="0" animBg="1"/>
      <p:bldP spid="1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7" grpId="0" animBg="1"/>
      <p:bldP spid="1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1" grpId="0"/>
      <p:bldP spid="153" grpId="0" animBg="1"/>
      <p:bldP spid="15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7" grpId="0" animBg="1"/>
      <p:bldP spid="1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9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03251" y="4732394"/>
            <a:ext cx="869949" cy="17300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2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69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608669" y="5682508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.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69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2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8" name="Rounded Rectangle 37"/>
          <p:cNvSpPr/>
          <p:nvPr userDrawn="1"/>
        </p:nvSpPr>
        <p:spPr>
          <a:xfrm>
            <a:off x="4351162" y="4732394"/>
            <a:ext cx="869949" cy="173008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4432303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356580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5356580" y="5682508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.</a:t>
            </a:r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356580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3"/>
                  </a:solidFill>
                </a:ln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43" name="Rounded Rectangle 42"/>
          <p:cNvSpPr/>
          <p:nvPr userDrawn="1"/>
        </p:nvSpPr>
        <p:spPr>
          <a:xfrm>
            <a:off x="8070147" y="4732391"/>
            <a:ext cx="869949" cy="173008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8151288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075565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9075565" y="5682508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.</a:t>
            </a:r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075565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4"/>
                  </a:solidFill>
                </a:ln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23" name="Oval 22"/>
          <p:cNvSpPr>
            <a:spLocks noChangeAspect="1"/>
          </p:cNvSpPr>
          <p:nvPr userDrawn="1"/>
        </p:nvSpPr>
        <p:spPr>
          <a:xfrm>
            <a:off x="996835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Oval 24"/>
          <p:cNvSpPr>
            <a:spLocks noChangeAspect="1"/>
          </p:cNvSpPr>
          <p:nvPr userDrawn="1"/>
        </p:nvSpPr>
        <p:spPr>
          <a:xfrm>
            <a:off x="4654434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Oval 29"/>
          <p:cNvSpPr>
            <a:spLocks noChangeAspect="1"/>
          </p:cNvSpPr>
          <p:nvPr userDrawn="1"/>
        </p:nvSpPr>
        <p:spPr>
          <a:xfrm>
            <a:off x="8334611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34"/>
          <p:cNvSpPr>
            <a:spLocks noChangeAspect="1"/>
          </p:cNvSpPr>
          <p:nvPr userDrawn="1"/>
        </p:nvSpPr>
        <p:spPr>
          <a:xfrm>
            <a:off x="3873621" y="2565575"/>
            <a:ext cx="816001" cy="7343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Oval 36"/>
          <p:cNvSpPr>
            <a:spLocks noChangeAspect="1"/>
          </p:cNvSpPr>
          <p:nvPr userDrawn="1"/>
        </p:nvSpPr>
        <p:spPr>
          <a:xfrm>
            <a:off x="7514989" y="2565575"/>
            <a:ext cx="816001" cy="7343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483364"/>
            <a:ext cx="3072984" cy="2808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2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483364"/>
            <a:ext cx="3016120" cy="2808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3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6" y="1483364"/>
            <a:ext cx="3071508" cy="2808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2565575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2565575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1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59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1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1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1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1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1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1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1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1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1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1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1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59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1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1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1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1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1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1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5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1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1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1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1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1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459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5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1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1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1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25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1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1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1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3500"/>
                            </p:stCondLst>
                            <p:childTnLst>
                              <p:par>
                                <p:cTn id="9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1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1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1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1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60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65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700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75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8000"/>
                            </p:stCondLst>
                            <p:childTnLst>
                              <p:par>
                                <p:cTn id="136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8500"/>
                            </p:stCondLst>
                            <p:childTnLst>
                              <p:par>
                                <p:cTn id="140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9000"/>
                            </p:stCondLst>
                            <p:childTnLst>
                              <p:par>
                                <p:cTn id="144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9500"/>
                            </p:stCondLst>
                            <p:childTnLst>
                              <p:par>
                                <p:cTn id="1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2000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3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7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5" grpId="0" animBg="1"/>
      <p:bldP spid="30" grpId="0" animBg="1"/>
      <p:bldP spid="35" grpId="0" animBg="1"/>
      <p:bldP spid="37" grpId="0" animBg="1"/>
      <p:bldP spid="51" grpId="0"/>
      <p:bldP spid="52" grpId="0"/>
      <p:bldP spid="53" grpId="0"/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ic lis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" name="Teardrop 29"/>
          <p:cNvSpPr/>
          <p:nvPr userDrawn="1"/>
        </p:nvSpPr>
        <p:spPr>
          <a:xfrm rot="13482192">
            <a:off x="1282930" y="1573861"/>
            <a:ext cx="2709581" cy="2438623"/>
          </a:xfrm>
          <a:prstGeom prst="teardrop">
            <a:avLst>
              <a:gd name="adj" fmla="val 10795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ardrop 32"/>
          <p:cNvSpPr/>
          <p:nvPr userDrawn="1"/>
        </p:nvSpPr>
        <p:spPr>
          <a:xfrm rot="13482192">
            <a:off x="4993448" y="1573861"/>
            <a:ext cx="2709581" cy="2438623"/>
          </a:xfrm>
          <a:prstGeom prst="teardrop">
            <a:avLst>
              <a:gd name="adj" fmla="val 1079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ardrop 33"/>
          <p:cNvSpPr/>
          <p:nvPr userDrawn="1"/>
        </p:nvSpPr>
        <p:spPr>
          <a:xfrm rot="13482192">
            <a:off x="8921272" y="1573860"/>
            <a:ext cx="2709581" cy="2438623"/>
          </a:xfrm>
          <a:prstGeom prst="teardrop">
            <a:avLst>
              <a:gd name="adj" fmla="val 1079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Text Placeholder 7"/>
          <p:cNvSpPr>
            <a:spLocks noGrp="1" noChangeAspect="1"/>
          </p:cNvSpPr>
          <p:nvPr>
            <p:ph type="body" sz="quarter" idx="39" hasCustomPrompt="1"/>
          </p:nvPr>
        </p:nvSpPr>
        <p:spPr>
          <a:xfrm>
            <a:off x="1751186" y="1897750"/>
            <a:ext cx="1803879" cy="172798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36" name="Text Placeholder 7"/>
          <p:cNvSpPr>
            <a:spLocks noGrp="1" noChangeAspect="1"/>
          </p:cNvSpPr>
          <p:nvPr>
            <p:ph type="body" sz="quarter" idx="56" hasCustomPrompt="1"/>
          </p:nvPr>
        </p:nvSpPr>
        <p:spPr>
          <a:xfrm>
            <a:off x="5499097" y="1897750"/>
            <a:ext cx="1803879" cy="172798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37" name="Text Placeholder 7"/>
          <p:cNvSpPr>
            <a:spLocks noGrp="1" noChangeAspect="1"/>
          </p:cNvSpPr>
          <p:nvPr>
            <p:ph type="body" sz="quarter" idx="60" hasCustomPrompt="1"/>
          </p:nvPr>
        </p:nvSpPr>
        <p:spPr>
          <a:xfrm>
            <a:off x="9319682" y="1897750"/>
            <a:ext cx="1803879" cy="172798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48" name="Rounded Rectangle 47"/>
          <p:cNvSpPr/>
          <p:nvPr userDrawn="1"/>
        </p:nvSpPr>
        <p:spPr>
          <a:xfrm>
            <a:off x="1067504" y="4549516"/>
            <a:ext cx="405696" cy="278600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69" y="5134498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608669" y="5499631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.</a:t>
            </a:r>
          </a:p>
        </p:txBody>
      </p:sp>
      <p:sp>
        <p:nvSpPr>
          <p:cNvPr id="51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69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52" name="Rounded Rectangle 51"/>
          <p:cNvSpPr/>
          <p:nvPr userDrawn="1"/>
        </p:nvSpPr>
        <p:spPr>
          <a:xfrm>
            <a:off x="4815415" y="4549516"/>
            <a:ext cx="405696" cy="278600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356580" y="5134498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5356580" y="5499631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.</a:t>
            </a:r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356580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  <p:sp>
        <p:nvSpPr>
          <p:cNvPr id="56" name="Rounded Rectangle 55"/>
          <p:cNvSpPr/>
          <p:nvPr userDrawn="1"/>
        </p:nvSpPr>
        <p:spPr>
          <a:xfrm>
            <a:off x="8534400" y="4549514"/>
            <a:ext cx="405696" cy="278600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075565" y="5134498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9075565" y="5499631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.</a:t>
            </a:r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075565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80%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900" decel="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500"/>
                            </p:stCondLst>
                            <p:childTnLst>
                              <p:par>
                                <p:cTn id="8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900" decel="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3" grpId="0" animBg="1"/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animBg="1"/>
      <p:bldP spid="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 animBg="1"/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-406400" y="1715377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2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805518" y="154432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805519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sp>
        <p:nvSpPr>
          <p:cNvPr id="32" name="Rounded Rectangle 31"/>
          <p:cNvSpPr/>
          <p:nvPr userDrawn="1"/>
        </p:nvSpPr>
        <p:spPr>
          <a:xfrm>
            <a:off x="-406400" y="3193657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684392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805518" y="302260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805519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sp>
        <p:nvSpPr>
          <p:cNvPr id="40" name="Rounded Rectangle 39"/>
          <p:cNvSpPr/>
          <p:nvPr userDrawn="1"/>
        </p:nvSpPr>
        <p:spPr>
          <a:xfrm>
            <a:off x="-406400" y="4671937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684392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805518" y="450088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805519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10706102" y="1852537"/>
            <a:ext cx="2027765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0787243" y="18982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421968" y="168148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21971" y="21622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sp>
        <p:nvSpPr>
          <p:cNvPr id="32" name="Rounded Rectangle 31"/>
          <p:cNvSpPr/>
          <p:nvPr userDrawn="1"/>
        </p:nvSpPr>
        <p:spPr>
          <a:xfrm>
            <a:off x="10706102" y="3330817"/>
            <a:ext cx="2027765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10787243" y="337653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421968" y="315976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6421971" y="364055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sp>
        <p:nvSpPr>
          <p:cNvPr id="40" name="Rounded Rectangle 39"/>
          <p:cNvSpPr/>
          <p:nvPr userDrawn="1"/>
        </p:nvSpPr>
        <p:spPr>
          <a:xfrm>
            <a:off x="10706102" y="4809097"/>
            <a:ext cx="2027765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0787243" y="485481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icon</a:t>
            </a:r>
            <a:endParaRPr lang="es-ES_tradnl" dirty="0" smtClean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6421968" y="463804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6421971" y="511883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purusaecenas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Oval 52"/>
          <p:cNvSpPr>
            <a:spLocks noChangeAspect="1"/>
          </p:cNvSpPr>
          <p:nvPr userDrawn="1"/>
        </p:nvSpPr>
        <p:spPr>
          <a:xfrm>
            <a:off x="861369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64496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64501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</a:t>
            </a:r>
            <a:r>
              <a:rPr lang="en-US" dirty="0" smtClean="0"/>
              <a:t>. </a:t>
            </a:r>
          </a:p>
        </p:txBody>
      </p:sp>
      <p:sp>
        <p:nvSpPr>
          <p:cNvPr id="2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099962" y="1991361"/>
            <a:ext cx="2639997" cy="237599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Oval 24"/>
          <p:cNvSpPr>
            <a:spLocks noChangeAspect="1"/>
          </p:cNvSpPr>
          <p:nvPr userDrawn="1"/>
        </p:nvSpPr>
        <p:spPr>
          <a:xfrm>
            <a:off x="4518970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622088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622093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</a:t>
            </a:r>
            <a:r>
              <a:rPr lang="en-US" dirty="0" smtClean="0"/>
              <a:t>. </a:t>
            </a:r>
          </a:p>
        </p:txBody>
      </p:sp>
      <p:sp>
        <p:nvSpPr>
          <p:cNvPr id="32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757555" y="1991361"/>
            <a:ext cx="2639997" cy="237599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4" name="Oval 33"/>
          <p:cNvSpPr>
            <a:spLocks noChangeAspect="1"/>
          </p:cNvSpPr>
          <p:nvPr userDrawn="1"/>
        </p:nvSpPr>
        <p:spPr>
          <a:xfrm>
            <a:off x="8199147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295917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829592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</a:t>
            </a:r>
            <a:r>
              <a:rPr lang="en-US" dirty="0" smtClean="0"/>
              <a:t>. </a:t>
            </a:r>
          </a:p>
        </p:txBody>
      </p:sp>
      <p:sp>
        <p:nvSpPr>
          <p:cNvPr id="37" name="Picture Placeholder 2"/>
          <p:cNvSpPr>
            <a:spLocks noGrp="1" noChangeAspect="1"/>
          </p:cNvSpPr>
          <p:nvPr>
            <p:ph type="pic" sz="quarter" idx="19"/>
          </p:nvPr>
        </p:nvSpPr>
        <p:spPr>
          <a:xfrm>
            <a:off x="8453962" y="1991361"/>
            <a:ext cx="2639997" cy="237599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5" grpId="0" animBg="1"/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34" grpId="0" animBg="1"/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und bars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64496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64501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</a:t>
            </a:r>
            <a:r>
              <a:rPr lang="en-US" dirty="0" smtClean="0"/>
              <a:t>. </a:t>
            </a:r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622088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622093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</a:t>
            </a:r>
            <a:r>
              <a:rPr lang="en-US" dirty="0" smtClean="0"/>
              <a:t>. </a:t>
            </a:r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295917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829592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purusaecen</a:t>
            </a:r>
            <a:r>
              <a:rPr lang="en-US" dirty="0" smtClean="0"/>
              <a:t>. 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603251" y="1767848"/>
            <a:ext cx="10972800" cy="2833612"/>
            <a:chOff x="452438" y="1473206"/>
            <a:chExt cx="8229600" cy="2361343"/>
          </a:xfrm>
        </p:grpSpPr>
        <p:sp>
          <p:nvSpPr>
            <p:cNvPr id="2" name="TextBox 1"/>
            <p:cNvSpPr txBox="1"/>
            <p:nvPr userDrawn="1"/>
          </p:nvSpPr>
          <p:spPr>
            <a:xfrm>
              <a:off x="452438" y="1473206"/>
              <a:ext cx="34769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100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4" name="Straight Connector 3"/>
            <p:cNvCxnSpPr/>
            <p:nvPr userDrawn="1"/>
          </p:nvCxnSpPr>
          <p:spPr>
            <a:xfrm>
              <a:off x="906408" y="16455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 userDrawn="1"/>
          </p:nvSpPr>
          <p:spPr>
            <a:xfrm>
              <a:off x="452438" y="3572939"/>
              <a:ext cx="2082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0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25" name="Straight Connector 24"/>
            <p:cNvCxnSpPr/>
            <p:nvPr userDrawn="1"/>
          </p:nvCxnSpPr>
          <p:spPr>
            <a:xfrm>
              <a:off x="906408" y="3745305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 userDrawn="1"/>
          </p:nvSpPr>
          <p:spPr>
            <a:xfrm>
              <a:off x="452438" y="2540006"/>
              <a:ext cx="27796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50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27" name="Straight Connector 26"/>
            <p:cNvCxnSpPr/>
            <p:nvPr userDrawn="1"/>
          </p:nvCxnSpPr>
          <p:spPr>
            <a:xfrm>
              <a:off x="906408" y="27123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 userDrawn="1"/>
          </p:nvSpPr>
          <p:spPr>
            <a:xfrm>
              <a:off x="452438" y="2032006"/>
              <a:ext cx="27796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75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31" name="Straight Connector 30"/>
            <p:cNvCxnSpPr/>
            <p:nvPr userDrawn="1"/>
          </p:nvCxnSpPr>
          <p:spPr>
            <a:xfrm>
              <a:off x="906408" y="22043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 userDrawn="1"/>
          </p:nvSpPr>
          <p:spPr>
            <a:xfrm>
              <a:off x="452438" y="3064940"/>
              <a:ext cx="27796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25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33" name="Straight Connector 32"/>
            <p:cNvCxnSpPr/>
            <p:nvPr userDrawn="1"/>
          </p:nvCxnSpPr>
          <p:spPr>
            <a:xfrm>
              <a:off x="906408" y="3237306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9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lumn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331655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738048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331655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9215262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621655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215262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331655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6738048" y="3144408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331655" y="3515357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215262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621655" y="3144408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15262" y="3515357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6331655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6738048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331655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78" hasCustomPrompt="1"/>
          </p:nvPr>
        </p:nvSpPr>
        <p:spPr>
          <a:xfrm>
            <a:off x="9215262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9621655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9215262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4" name="Rounded Rectangle 3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ounded Rectangle 3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7" name="Oval 36"/>
          <p:cNvSpPr>
            <a:spLocks noChangeAspect="1"/>
          </p:cNvSpPr>
          <p:nvPr userDrawn="1"/>
        </p:nvSpPr>
        <p:spPr>
          <a:xfrm flipH="1">
            <a:off x="6331655" y="1568515"/>
            <a:ext cx="288000" cy="259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Oval 37"/>
          <p:cNvSpPr>
            <a:spLocks noChangeAspect="1"/>
          </p:cNvSpPr>
          <p:nvPr userDrawn="1"/>
        </p:nvSpPr>
        <p:spPr>
          <a:xfrm flipH="1">
            <a:off x="9215261" y="1568515"/>
            <a:ext cx="288000" cy="259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/>
          <p:cNvSpPr>
            <a:spLocks noChangeAspect="1"/>
          </p:cNvSpPr>
          <p:nvPr userDrawn="1"/>
        </p:nvSpPr>
        <p:spPr>
          <a:xfrm flipH="1">
            <a:off x="6331655" y="3174886"/>
            <a:ext cx="288000" cy="259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Oval 39"/>
          <p:cNvSpPr>
            <a:spLocks noChangeAspect="1"/>
          </p:cNvSpPr>
          <p:nvPr userDrawn="1"/>
        </p:nvSpPr>
        <p:spPr>
          <a:xfrm flipH="1">
            <a:off x="9215261" y="3174886"/>
            <a:ext cx="288000" cy="259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Oval 40"/>
          <p:cNvSpPr>
            <a:spLocks noChangeAspect="1"/>
          </p:cNvSpPr>
          <p:nvPr userDrawn="1"/>
        </p:nvSpPr>
        <p:spPr>
          <a:xfrm flipH="1">
            <a:off x="6331655" y="4762168"/>
            <a:ext cx="288000" cy="2592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Oval 41"/>
          <p:cNvSpPr>
            <a:spLocks noChangeAspect="1"/>
          </p:cNvSpPr>
          <p:nvPr userDrawn="1"/>
        </p:nvSpPr>
        <p:spPr>
          <a:xfrm flipH="1">
            <a:off x="9215261" y="4762168"/>
            <a:ext cx="288000" cy="2592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4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50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300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ight column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009644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1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9215262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621655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215262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03251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1009644" y="3144408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03251" y="3515357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215262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621655" y="3144408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15262" y="3515357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603251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1009644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2000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03251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4" name="Rounded Rectangle 3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ounded Rectangle 3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Group 2"/>
          <p:cNvGrpSpPr/>
          <p:nvPr userDrawn="1"/>
        </p:nvGrpSpPr>
        <p:grpSpPr>
          <a:xfrm>
            <a:off x="3882071" y="1568515"/>
            <a:ext cx="3953299" cy="4873008"/>
            <a:chOff x="-1393297" y="-1336778"/>
            <a:chExt cx="6142038" cy="8412162"/>
          </a:xfrm>
        </p:grpSpPr>
        <p:grpSp>
          <p:nvGrpSpPr>
            <p:cNvPr id="2" name="Group 1"/>
            <p:cNvGrpSpPr/>
            <p:nvPr userDrawn="1"/>
          </p:nvGrpSpPr>
          <p:grpSpPr>
            <a:xfrm>
              <a:off x="-1393297" y="-1336778"/>
              <a:ext cx="6142038" cy="8412162"/>
              <a:chOff x="-1393297" y="-1336778"/>
              <a:chExt cx="6142038" cy="8412162"/>
            </a:xfrm>
          </p:grpSpPr>
          <p:sp>
            <p:nvSpPr>
              <p:cNvPr id="43" name="AutoShape 1"/>
              <p:cNvSpPr/>
              <p:nvPr userDrawn="1"/>
            </p:nvSpPr>
            <p:spPr bwMode="auto">
              <a:xfrm>
                <a:off x="-1385359" y="3649559"/>
                <a:ext cx="6134100" cy="34258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" y="0"/>
                    </a:moveTo>
                    <a:cubicBezTo>
                      <a:pt x="1" y="44"/>
                      <a:pt x="0" y="88"/>
                      <a:pt x="0" y="132"/>
                    </a:cubicBezTo>
                    <a:lnTo>
                      <a:pt x="0" y="2252"/>
                    </a:lnTo>
                    <a:cubicBezTo>
                      <a:pt x="0" y="12937"/>
                      <a:pt x="4834" y="21599"/>
                      <a:pt x="10799" y="21599"/>
                    </a:cubicBezTo>
                    <a:cubicBezTo>
                      <a:pt x="16763" y="21599"/>
                      <a:pt x="21599" y="12937"/>
                      <a:pt x="21599" y="2252"/>
                    </a:cubicBezTo>
                    <a:lnTo>
                      <a:pt x="21599" y="132"/>
                    </a:lnTo>
                    <a:cubicBezTo>
                      <a:pt x="21599" y="88"/>
                      <a:pt x="21598" y="44"/>
                      <a:pt x="21598" y="0"/>
                    </a:cubicBezTo>
                    <a:lnTo>
                      <a:pt x="18198" y="0"/>
                    </a:lnTo>
                    <a:lnTo>
                      <a:pt x="18198" y="2520"/>
                    </a:lnTo>
                    <a:cubicBezTo>
                      <a:pt x="18198" y="9811"/>
                      <a:pt x="14900" y="15722"/>
                      <a:pt x="10830" y="15722"/>
                    </a:cubicBezTo>
                    <a:cubicBezTo>
                      <a:pt x="6759" y="15722"/>
                      <a:pt x="3460" y="9811"/>
                      <a:pt x="3460" y="2520"/>
                    </a:cubicBezTo>
                    <a:lnTo>
                      <a:pt x="346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4" name="AutoShape 17"/>
              <p:cNvSpPr/>
              <p:nvPr userDrawn="1"/>
            </p:nvSpPr>
            <p:spPr bwMode="auto">
              <a:xfrm>
                <a:off x="2408766" y="-789091"/>
                <a:ext cx="993775" cy="5443538"/>
              </a:xfrm>
              <a:prstGeom prst="roundRect">
                <a:avLst>
                  <a:gd name="adj" fmla="val 49824"/>
                </a:avLst>
              </a:prstGeom>
              <a:solidFill>
                <a:schemeClr val="accent4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6" name="AutoShape 20"/>
              <p:cNvSpPr/>
              <p:nvPr userDrawn="1"/>
            </p:nvSpPr>
            <p:spPr bwMode="auto">
              <a:xfrm>
                <a:off x="-161397" y="-654153"/>
                <a:ext cx="993775" cy="5308600"/>
              </a:xfrm>
              <a:prstGeom prst="roundRect">
                <a:avLst>
                  <a:gd name="adj" fmla="val 49824"/>
                </a:avLst>
              </a:prstGeom>
              <a:solidFill>
                <a:schemeClr val="accent2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8" name="AutoShape 24"/>
              <p:cNvSpPr/>
              <p:nvPr userDrawn="1"/>
            </p:nvSpPr>
            <p:spPr bwMode="auto">
              <a:xfrm>
                <a:off x="1070503" y="-1336778"/>
                <a:ext cx="993775" cy="6003925"/>
              </a:xfrm>
              <a:prstGeom prst="roundRect">
                <a:avLst>
                  <a:gd name="adj" fmla="val 49824"/>
                </a:avLst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50" name="AutoShape 27"/>
              <p:cNvSpPr/>
              <p:nvPr userDrawn="1"/>
            </p:nvSpPr>
            <p:spPr bwMode="auto">
              <a:xfrm>
                <a:off x="-1393297" y="2030309"/>
                <a:ext cx="993775" cy="2624138"/>
              </a:xfrm>
              <a:prstGeom prst="roundRect">
                <a:avLst>
                  <a:gd name="adj" fmla="val 49824"/>
                </a:avLst>
              </a:prstGeom>
              <a:solidFill>
                <a:schemeClr val="accent1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52" name="AutoShape 30"/>
              <p:cNvSpPr/>
              <p:nvPr userDrawn="1"/>
            </p:nvSpPr>
            <p:spPr bwMode="auto">
              <a:xfrm>
                <a:off x="3772428" y="561872"/>
                <a:ext cx="968375" cy="4060825"/>
              </a:xfrm>
              <a:prstGeom prst="roundRect">
                <a:avLst>
                  <a:gd name="adj" fmla="val 48509"/>
                </a:avLst>
              </a:prstGeom>
              <a:solidFill>
                <a:schemeClr val="accent5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</p:grpSp>
        <p:sp>
          <p:nvSpPr>
            <p:cNvPr id="45" name="AutoShape 18"/>
            <p:cNvSpPr/>
            <p:nvPr userDrawn="1"/>
          </p:nvSpPr>
          <p:spPr bwMode="auto">
            <a:xfrm>
              <a:off x="2415116" y="1404214"/>
              <a:ext cx="969962" cy="968375"/>
            </a:xfrm>
            <a:prstGeom prst="roundRect">
              <a:avLst>
                <a:gd name="adj" fmla="val 49819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47" name="AutoShape 21"/>
            <p:cNvSpPr/>
            <p:nvPr userDrawn="1"/>
          </p:nvSpPr>
          <p:spPr bwMode="auto">
            <a:xfrm>
              <a:off x="-159809" y="1404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49" name="AutoShape 25"/>
            <p:cNvSpPr/>
            <p:nvPr userDrawn="1"/>
          </p:nvSpPr>
          <p:spPr bwMode="auto">
            <a:xfrm>
              <a:off x="1072091" y="388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51" name="AutoShape 28"/>
            <p:cNvSpPr/>
            <p:nvPr userDrawn="1"/>
          </p:nvSpPr>
          <p:spPr bwMode="auto">
            <a:xfrm>
              <a:off x="-1379009" y="2420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53" name="AutoShape 31"/>
            <p:cNvSpPr/>
            <p:nvPr userDrawn="1"/>
          </p:nvSpPr>
          <p:spPr bwMode="auto">
            <a:xfrm>
              <a:off x="3772428" y="240178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</p:grpSp>
      <p:sp>
        <p:nvSpPr>
          <p:cNvPr id="54" name="Text Placeholder 7"/>
          <p:cNvSpPr>
            <a:spLocks noGrp="1" noChangeAspect="1"/>
          </p:cNvSpPr>
          <p:nvPr>
            <p:ph type="body" sz="quarter" idx="81" hasCustomPrompt="1"/>
          </p:nvPr>
        </p:nvSpPr>
        <p:spPr>
          <a:xfrm>
            <a:off x="3917827" y="3734194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 smtClean="0"/>
              <a:t>01</a:t>
            </a:r>
          </a:p>
        </p:txBody>
      </p:sp>
      <p:sp>
        <p:nvSpPr>
          <p:cNvPr id="55" name="Text Placeholder 7"/>
          <p:cNvSpPr>
            <a:spLocks noGrp="1" noChangeAspect="1"/>
          </p:cNvSpPr>
          <p:nvPr>
            <p:ph type="body" sz="quarter" idx="47" hasCustomPrompt="1"/>
          </p:nvPr>
        </p:nvSpPr>
        <p:spPr>
          <a:xfrm>
            <a:off x="4697095" y="3159647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 smtClean="0"/>
              <a:t>02</a:t>
            </a:r>
          </a:p>
        </p:txBody>
      </p:sp>
      <p:sp>
        <p:nvSpPr>
          <p:cNvPr id="56" name="Text Placeholder 7"/>
          <p:cNvSpPr>
            <a:spLocks noGrp="1" noChangeAspect="1"/>
          </p:cNvSpPr>
          <p:nvPr>
            <p:ph type="body" sz="quarter" idx="48" hasCustomPrompt="1"/>
          </p:nvPr>
        </p:nvSpPr>
        <p:spPr>
          <a:xfrm>
            <a:off x="5500482" y="2567771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 smtClean="0"/>
              <a:t>03</a:t>
            </a:r>
          </a:p>
        </p:txBody>
      </p:sp>
      <p:sp>
        <p:nvSpPr>
          <p:cNvPr id="57" name="Text Placeholder 7"/>
          <p:cNvSpPr>
            <a:spLocks noGrp="1" noChangeAspect="1"/>
          </p:cNvSpPr>
          <p:nvPr>
            <p:ph type="body" sz="quarter" idx="49" hasCustomPrompt="1"/>
          </p:nvPr>
        </p:nvSpPr>
        <p:spPr>
          <a:xfrm>
            <a:off x="6361221" y="3137655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 smtClean="0"/>
              <a:t>04</a:t>
            </a:r>
          </a:p>
        </p:txBody>
      </p:sp>
      <p:sp>
        <p:nvSpPr>
          <p:cNvPr id="58" name="Text Placeholder 7"/>
          <p:cNvSpPr>
            <a:spLocks noGrp="1" noChangeAspect="1"/>
          </p:cNvSpPr>
          <p:nvPr>
            <p:ph type="body" sz="quarter" idx="50" hasCustomPrompt="1"/>
          </p:nvPr>
        </p:nvSpPr>
        <p:spPr>
          <a:xfrm>
            <a:off x="7245102" y="3733557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 smtClean="0"/>
              <a:t>05</a:t>
            </a:r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03254" y="152788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1">
                    <a:lumMod val="60000"/>
                    <a:lumOff val="4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01</a:t>
            </a:r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215265" y="152788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2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02</a:t>
            </a:r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603254" y="3144408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03</a:t>
            </a:r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85" hasCustomPrompt="1"/>
          </p:nvPr>
        </p:nvSpPr>
        <p:spPr>
          <a:xfrm>
            <a:off x="9215265" y="3144408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4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04</a:t>
            </a:r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86" hasCustomPrompt="1"/>
          </p:nvPr>
        </p:nvSpPr>
        <p:spPr>
          <a:xfrm>
            <a:off x="603254" y="474693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5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smtClean="0"/>
              <a:t>05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4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4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4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4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4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4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500"/>
                            </p:stCondLst>
                            <p:childTnLst>
                              <p:par>
                                <p:cTn id="134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0"/>
                            </p:stCondLst>
                            <p:childTnLst>
                              <p:par>
                                <p:cTn id="140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500"/>
                            </p:stCondLst>
                            <p:childTnLst>
                              <p:par>
                                <p:cTn id="146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000"/>
                            </p:stCondLst>
                            <p:childTnLst>
                              <p:par>
                                <p:cTn id="152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2500"/>
                            </p:stCondLst>
                            <p:childTnLst>
                              <p:par>
                                <p:cTn id="158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ntent Cle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5" y="565521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20083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Put</a:t>
            </a:r>
            <a:r>
              <a:rPr lang="es-ES_tradnl" dirty="0" smtClean="0"/>
              <a:t> </a:t>
            </a:r>
            <a:r>
              <a:rPr lang="es-ES_tradnl" dirty="0" err="1" smtClean="0"/>
              <a:t>your</a:t>
            </a:r>
            <a:r>
              <a:rPr lang="es-ES_tradnl" dirty="0" smtClean="0"/>
              <a:t> </a:t>
            </a:r>
            <a:r>
              <a:rPr lang="es-ES_tradnl" dirty="0" err="1" smtClean="0"/>
              <a:t>title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857384" y="427477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4" name="Oval 13"/>
          <p:cNvSpPr>
            <a:spLocks noChangeAspect="1"/>
          </p:cNvSpPr>
          <p:nvPr userDrawn="1"/>
        </p:nvSpPr>
        <p:spPr>
          <a:xfrm flipH="1">
            <a:off x="569384" y="4289746"/>
            <a:ext cx="240000" cy="216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857384" y="464053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6" name="Oval 15"/>
          <p:cNvSpPr>
            <a:spLocks noChangeAspect="1"/>
          </p:cNvSpPr>
          <p:nvPr userDrawn="1"/>
        </p:nvSpPr>
        <p:spPr>
          <a:xfrm flipH="1">
            <a:off x="569384" y="4655506"/>
            <a:ext cx="240000" cy="216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630045" y="427477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8" name="Oval 17"/>
          <p:cNvSpPr>
            <a:spLocks noChangeAspect="1"/>
          </p:cNvSpPr>
          <p:nvPr userDrawn="1"/>
        </p:nvSpPr>
        <p:spPr>
          <a:xfrm flipH="1">
            <a:off x="3342045" y="4289746"/>
            <a:ext cx="240000" cy="216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630045" y="464053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0" name="Oval 19"/>
          <p:cNvSpPr>
            <a:spLocks noChangeAspect="1"/>
          </p:cNvSpPr>
          <p:nvPr userDrawn="1"/>
        </p:nvSpPr>
        <p:spPr>
          <a:xfrm flipH="1">
            <a:off x="3342045" y="4655506"/>
            <a:ext cx="240000" cy="216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318040" y="427477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2" name="Oval 21"/>
          <p:cNvSpPr>
            <a:spLocks noChangeAspect="1"/>
          </p:cNvSpPr>
          <p:nvPr userDrawn="1"/>
        </p:nvSpPr>
        <p:spPr>
          <a:xfrm flipH="1">
            <a:off x="6030040" y="4289746"/>
            <a:ext cx="240000" cy="216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318040" y="464053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4" name="Oval 23"/>
          <p:cNvSpPr>
            <a:spLocks noChangeAspect="1"/>
          </p:cNvSpPr>
          <p:nvPr userDrawn="1"/>
        </p:nvSpPr>
        <p:spPr>
          <a:xfrm flipH="1">
            <a:off x="6030040" y="4655506"/>
            <a:ext cx="240000" cy="216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006035" y="427477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6" name="Oval 25"/>
          <p:cNvSpPr>
            <a:spLocks noChangeAspect="1"/>
          </p:cNvSpPr>
          <p:nvPr userDrawn="1"/>
        </p:nvSpPr>
        <p:spPr>
          <a:xfrm flipH="1">
            <a:off x="8718035" y="4289746"/>
            <a:ext cx="240000" cy="216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006035" y="464053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8" name="Oval 27"/>
          <p:cNvSpPr>
            <a:spLocks noChangeAspect="1"/>
          </p:cNvSpPr>
          <p:nvPr userDrawn="1"/>
        </p:nvSpPr>
        <p:spPr>
          <a:xfrm flipH="1">
            <a:off x="8718035" y="4655506"/>
            <a:ext cx="240000" cy="216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0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dark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ounded Rectangle 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slides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iluete-map.png"/>
          <p:cNvPicPr>
            <a:picLocks noChangeAspect="1"/>
          </p:cNvPicPr>
          <p:nvPr userDrawn="1"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1" y="1143410"/>
            <a:ext cx="10972800" cy="5402555"/>
          </a:xfrm>
          <a:prstGeom prst="rect">
            <a:avLst/>
          </a:prstGeom>
        </p:spPr>
      </p:pic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ounded Rectangle 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Cle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1">
                    <a:lumMod val="75000"/>
                    <a:lumOff val="25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5" name="Rounded Rectangle 4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ntent 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603252" y="1467760"/>
            <a:ext cx="3931576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603254" y="1949956"/>
            <a:ext cx="393157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623715" y="2280931"/>
            <a:ext cx="3910188" cy="215228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just" defTabSz="48514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</a:p>
          <a:p>
            <a:pPr lvl="0"/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fringillascipit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, in </a:t>
            </a:r>
            <a:r>
              <a:rPr lang="en-US" dirty="0" err="1" smtClean="0"/>
              <a:t>ultricies</a:t>
            </a:r>
            <a:r>
              <a:rPr lang="en-US" dirty="0" smtClean="0"/>
              <a:t> diam. 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23714" y="5427908"/>
            <a:ext cx="3910188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23714" y="4769500"/>
            <a:ext cx="3910188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RESULT 1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23714" y="5181089"/>
            <a:ext cx="3910188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Cle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5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Put</a:t>
            </a:r>
            <a:r>
              <a:rPr lang="es-ES_tradnl" dirty="0" smtClean="0"/>
              <a:t> </a:t>
            </a:r>
            <a:r>
              <a:rPr lang="es-ES_tradnl" dirty="0" err="1" smtClean="0"/>
              <a:t>your</a:t>
            </a:r>
            <a:r>
              <a:rPr lang="es-ES_tradnl" dirty="0" smtClean="0"/>
              <a:t> </a:t>
            </a:r>
            <a:r>
              <a:rPr lang="es-ES_tradnl" dirty="0" err="1" smtClean="0"/>
              <a:t>title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3" y="5482494"/>
            <a:ext cx="521052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4664085"/>
            <a:ext cx="5233107" cy="45437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2015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1" y="5151355"/>
            <a:ext cx="519924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6365523" y="5482494"/>
            <a:ext cx="521052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342944" y="4664085"/>
            <a:ext cx="5233107" cy="45437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2016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6376811" y="5151355"/>
            <a:ext cx="519924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columns resul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51748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51748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50%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551748" y="454871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3351388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3351388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50%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3351388" y="454871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286494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6286494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50%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286494" y="454871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192684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192684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50%</a:t>
            </a: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192684" y="454871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369621"/>
            <a:ext cx="10972800" cy="3507180"/>
          </a:xfrm>
          <a:custGeom>
            <a:avLst/>
            <a:gdLst/>
            <a:ahLst/>
            <a:cxnLst/>
            <a:rect l="l" t="t" r="r" b="b"/>
            <a:pathLst>
              <a:path w="8229600" h="2922650">
                <a:moveTo>
                  <a:pt x="1461325" y="0"/>
                </a:moveTo>
                <a:lnTo>
                  <a:pt x="6768275" y="0"/>
                </a:lnTo>
                <a:cubicBezTo>
                  <a:pt x="7575343" y="0"/>
                  <a:pt x="8229600" y="654257"/>
                  <a:pt x="8229600" y="1461325"/>
                </a:cubicBezTo>
                <a:cubicBezTo>
                  <a:pt x="8229600" y="2268393"/>
                  <a:pt x="7575343" y="2922650"/>
                  <a:pt x="6768275" y="2922650"/>
                </a:cubicBezTo>
                <a:lnTo>
                  <a:pt x="1461325" y="2922650"/>
                </a:lnTo>
                <a:cubicBezTo>
                  <a:pt x="654257" y="2922650"/>
                  <a:pt x="0" y="2268393"/>
                  <a:pt x="0" y="1461325"/>
                </a:cubicBezTo>
                <a:cubicBezTo>
                  <a:pt x="0" y="654257"/>
                  <a:pt x="654257" y="0"/>
                  <a:pt x="146132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591965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Put</a:t>
            </a:r>
            <a:r>
              <a:rPr lang="es-ES_tradnl" dirty="0" smtClean="0"/>
              <a:t> </a:t>
            </a:r>
            <a:r>
              <a:rPr lang="es-ES_tradnl" dirty="0" err="1" smtClean="0"/>
              <a:t>your</a:t>
            </a:r>
            <a:r>
              <a:rPr lang="es-ES_tradnl" dirty="0" smtClean="0"/>
              <a:t> </a:t>
            </a:r>
            <a:r>
              <a:rPr lang="es-ES_tradnl" dirty="0" err="1" smtClean="0"/>
              <a:t>title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473207"/>
            <a:ext cx="5204883" cy="3447167"/>
          </a:xfrm>
          <a:custGeom>
            <a:avLst/>
            <a:gdLst/>
            <a:ahLst/>
            <a:cxnLst/>
            <a:rect l="l" t="t" r="r" b="b"/>
            <a:pathLst>
              <a:path w="3903662" h="2872639">
                <a:moveTo>
                  <a:pt x="522813" y="0"/>
                </a:moveTo>
                <a:lnTo>
                  <a:pt x="3380849" y="0"/>
                </a:lnTo>
                <a:cubicBezTo>
                  <a:pt x="3669591" y="0"/>
                  <a:pt x="3903662" y="234071"/>
                  <a:pt x="3903662" y="522813"/>
                </a:cubicBezTo>
                <a:lnTo>
                  <a:pt x="3903662" y="2872639"/>
                </a:lnTo>
                <a:lnTo>
                  <a:pt x="0" y="2872639"/>
                </a:lnTo>
                <a:lnTo>
                  <a:pt x="0" y="522813"/>
                </a:lnTo>
                <a:cubicBezTo>
                  <a:pt x="0" y="234071"/>
                  <a:pt x="234071" y="0"/>
                  <a:pt x="52281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603251" y="4920371"/>
            <a:ext cx="5204883" cy="1310640"/>
          </a:xfrm>
          <a:custGeom>
            <a:avLst/>
            <a:gdLst/>
            <a:ahLst/>
            <a:cxnLst/>
            <a:rect l="l" t="t" r="r" b="b"/>
            <a:pathLst>
              <a:path w="3903662" h="1092200">
                <a:moveTo>
                  <a:pt x="0" y="0"/>
                </a:moveTo>
                <a:lnTo>
                  <a:pt x="3903662" y="0"/>
                </a:lnTo>
                <a:lnTo>
                  <a:pt x="3903662" y="595030"/>
                </a:lnTo>
                <a:cubicBezTo>
                  <a:pt x="3903662" y="869609"/>
                  <a:pt x="3681071" y="1092200"/>
                  <a:pt x="3406492" y="1092200"/>
                </a:cubicBezTo>
                <a:lnTo>
                  <a:pt x="497170" y="1092200"/>
                </a:lnTo>
                <a:cubicBezTo>
                  <a:pt x="222591" y="1092200"/>
                  <a:pt x="0" y="869609"/>
                  <a:pt x="0" y="595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948267" y="5140217"/>
            <a:ext cx="46228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948267" y="5434998"/>
            <a:ext cx="4622800" cy="6131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46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6371168" y="1473207"/>
            <a:ext cx="5204883" cy="3447167"/>
          </a:xfrm>
          <a:custGeom>
            <a:avLst/>
            <a:gdLst/>
            <a:ahLst/>
            <a:cxnLst/>
            <a:rect l="l" t="t" r="r" b="b"/>
            <a:pathLst>
              <a:path w="3903662" h="2872639">
                <a:moveTo>
                  <a:pt x="522813" y="0"/>
                </a:moveTo>
                <a:lnTo>
                  <a:pt x="3380849" y="0"/>
                </a:lnTo>
                <a:cubicBezTo>
                  <a:pt x="3669591" y="0"/>
                  <a:pt x="3903662" y="234071"/>
                  <a:pt x="3903662" y="522813"/>
                </a:cubicBezTo>
                <a:lnTo>
                  <a:pt x="3903662" y="2872639"/>
                </a:lnTo>
                <a:lnTo>
                  <a:pt x="0" y="2872639"/>
                </a:lnTo>
                <a:lnTo>
                  <a:pt x="0" y="522813"/>
                </a:lnTo>
                <a:cubicBezTo>
                  <a:pt x="0" y="234071"/>
                  <a:pt x="234071" y="0"/>
                  <a:pt x="52281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7" name="Rounded Rectangle 16"/>
          <p:cNvSpPr/>
          <p:nvPr userDrawn="1"/>
        </p:nvSpPr>
        <p:spPr>
          <a:xfrm>
            <a:off x="6371168" y="4920371"/>
            <a:ext cx="5204883" cy="1310640"/>
          </a:xfrm>
          <a:custGeom>
            <a:avLst/>
            <a:gdLst/>
            <a:ahLst/>
            <a:cxnLst/>
            <a:rect l="l" t="t" r="r" b="b"/>
            <a:pathLst>
              <a:path w="3903662" h="1092200">
                <a:moveTo>
                  <a:pt x="0" y="0"/>
                </a:moveTo>
                <a:lnTo>
                  <a:pt x="3903662" y="0"/>
                </a:lnTo>
                <a:lnTo>
                  <a:pt x="3903662" y="595030"/>
                </a:lnTo>
                <a:cubicBezTo>
                  <a:pt x="3903662" y="869609"/>
                  <a:pt x="3681071" y="1092200"/>
                  <a:pt x="3406492" y="1092200"/>
                </a:cubicBezTo>
                <a:lnTo>
                  <a:pt x="497170" y="1092200"/>
                </a:lnTo>
                <a:cubicBezTo>
                  <a:pt x="222591" y="1092200"/>
                  <a:pt x="0" y="869609"/>
                  <a:pt x="0" y="59503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716184" y="5140217"/>
            <a:ext cx="46228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6716184" y="5434998"/>
            <a:ext cx="4622800" cy="6131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7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/>
      <p:bldP spid="47" grpId="0" animBg="1"/>
      <p:bldP spid="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s with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76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ounded Rectangle 2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9" name="Rounded Rectangle 28"/>
          <p:cNvSpPr/>
          <p:nvPr userDrawn="1"/>
        </p:nvSpPr>
        <p:spPr>
          <a:xfrm>
            <a:off x="603251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68539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</a:t>
            </a:r>
            <a:endParaRPr lang="es-ES_tradnl" dirty="0" smtClean="0"/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67748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RESULT 1</a:t>
            </a:r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567748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2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4345518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67"/>
          </p:nvPr>
        </p:nvSpPr>
        <p:spPr>
          <a:xfrm>
            <a:off x="4345518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3" name="Rounded Rectangle 28"/>
          <p:cNvSpPr/>
          <p:nvPr userDrawn="1"/>
        </p:nvSpPr>
        <p:spPr>
          <a:xfrm>
            <a:off x="4345518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4610805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</a:t>
            </a:r>
            <a:endParaRPr lang="es-ES_tradnl" dirty="0" smtClean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5310014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RESULT 1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5310014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8315782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72"/>
          </p:nvPr>
        </p:nvSpPr>
        <p:spPr>
          <a:xfrm>
            <a:off x="8315782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Rounded Rectangle 28"/>
          <p:cNvSpPr/>
          <p:nvPr userDrawn="1"/>
        </p:nvSpPr>
        <p:spPr>
          <a:xfrm>
            <a:off x="8315782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8581069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</a:t>
            </a:r>
            <a:endParaRPr lang="es-ES_tradnl" dirty="0" smtClean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80279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RESULT 1</a:t>
            </a:r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9280279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4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9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000"/>
                            </p:stCondLst>
                            <p:childTnLst>
                              <p:par>
                                <p:cTn id="10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9" grpId="0" animBg="1"/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33" grpId="0" animBg="1"/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/>
      <p:bldP spid="39" grpId="0" animBg="1"/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mages with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76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ounded Rectangle 2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9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68539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</a:t>
            </a:r>
            <a:endParaRPr lang="es-ES_tradnl" dirty="0" smtClean="0"/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67748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RESULT 1</a:t>
            </a:r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567748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4345517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4610805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</a:t>
            </a:r>
            <a:endParaRPr lang="es-ES_tradnl" dirty="0" smtClean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5310014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RESULT 1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5310014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8050904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8327069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 smtClean="0"/>
              <a:t>ico</a:t>
            </a:r>
            <a:endParaRPr lang="es-ES_tradnl" dirty="0" smtClean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026279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RESULT 1</a:t>
            </a:r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9026279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1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4345517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77"/>
          </p:nvPr>
        </p:nvSpPr>
        <p:spPr>
          <a:xfrm>
            <a:off x="8050904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000"/>
                            </p:stCondLst>
                            <p:childTnLst>
                              <p:par>
                                <p:cTn id="8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/>
      <p:bldP spid="30" grpId="0"/>
      <p:bldP spid="43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s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721784" y="1394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8" name="Rounded Rectangle 18"/>
          <p:cNvSpPr/>
          <p:nvPr userDrawn="1"/>
        </p:nvSpPr>
        <p:spPr>
          <a:xfrm>
            <a:off x="721784" y="2929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066800" y="2991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1066800" y="3286158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6608235" y="1394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Rounded Rectangle 18"/>
          <p:cNvSpPr/>
          <p:nvPr userDrawn="1"/>
        </p:nvSpPr>
        <p:spPr>
          <a:xfrm>
            <a:off x="6608235" y="2929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953251" y="2991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6953251" y="3286158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69"/>
          </p:nvPr>
        </p:nvSpPr>
        <p:spPr>
          <a:xfrm>
            <a:off x="721784" y="4061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2" name="Rounded Rectangle 18"/>
          <p:cNvSpPr/>
          <p:nvPr userDrawn="1"/>
        </p:nvSpPr>
        <p:spPr>
          <a:xfrm>
            <a:off x="721784" y="5596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1066800" y="5658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1066800" y="5953158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55" name="Picture Placeholder 2"/>
          <p:cNvSpPr>
            <a:spLocks noGrp="1"/>
          </p:cNvSpPr>
          <p:nvPr>
            <p:ph type="pic" sz="quarter" idx="72"/>
          </p:nvPr>
        </p:nvSpPr>
        <p:spPr>
          <a:xfrm>
            <a:off x="6608235" y="4061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6" name="Rounded Rectangle 18"/>
          <p:cNvSpPr/>
          <p:nvPr userDrawn="1"/>
        </p:nvSpPr>
        <p:spPr>
          <a:xfrm>
            <a:off x="6608235" y="5596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6953251" y="5658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74" hasCustomPrompt="1"/>
          </p:nvPr>
        </p:nvSpPr>
        <p:spPr>
          <a:xfrm>
            <a:off x="6953251" y="5953158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animBg="1"/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/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/>
      <p:bldP spid="56" grpId="0" animBg="1"/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ircl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4" y="4267391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4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4" y="1877692"/>
            <a:ext cx="2497151" cy="2247436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3448053" y="4267391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3448053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37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3448053" y="1877692"/>
            <a:ext cx="2497151" cy="2247436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6225121" y="4267391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6225121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4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225121" y="1877692"/>
            <a:ext cx="2497151" cy="2247436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9078903" y="4267391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8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9078903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49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9078903" y="1877692"/>
            <a:ext cx="2497151" cy="2247436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/>
      <p:bldP spid="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/>
      <p:bldP spid="4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ircle images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2838451" y="1813942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2838451" y="210872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2" y="1801491"/>
            <a:ext cx="2028477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8589435" y="1813942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8589435" y="210872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6354236" y="1801491"/>
            <a:ext cx="2028477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2838451" y="3993262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2838451" y="428804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03252" y="3980811"/>
            <a:ext cx="2028477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8589435" y="3993262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8589435" y="428804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</p:txBody>
      </p:sp>
      <p:sp>
        <p:nvSpPr>
          <p:cNvPr id="32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6354236" y="3980811"/>
            <a:ext cx="2028477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/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circl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2" y="338378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57573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3617386" y="338378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3589871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6546852" y="338378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51933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9537702" y="338378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46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9510187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603252" y="600506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524938" y="399605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3617386" y="600506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2" name="Picture Placeholder 2"/>
          <p:cNvSpPr>
            <a:spLocks noGrp="1" noChangeAspect="1"/>
          </p:cNvSpPr>
          <p:nvPr>
            <p:ph type="pic" sz="quarter" idx="78"/>
          </p:nvPr>
        </p:nvSpPr>
        <p:spPr>
          <a:xfrm>
            <a:off x="3539071" y="399605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6546852" y="600506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4" name="Picture Placeholder 2"/>
          <p:cNvSpPr>
            <a:spLocks noGrp="1" noChangeAspect="1"/>
          </p:cNvSpPr>
          <p:nvPr>
            <p:ph type="pic" sz="quarter" idx="80"/>
          </p:nvPr>
        </p:nvSpPr>
        <p:spPr>
          <a:xfrm>
            <a:off x="6468538" y="399605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9537702" y="600506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6" name="Picture Placeholder 2"/>
          <p:cNvSpPr>
            <a:spLocks noGrp="1" noChangeAspect="1"/>
          </p:cNvSpPr>
          <p:nvPr>
            <p:ph type="pic" sz="quarter" idx="82"/>
          </p:nvPr>
        </p:nvSpPr>
        <p:spPr>
          <a:xfrm>
            <a:off x="9459387" y="399605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/>
      <p:bldP spid="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/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/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/>
      <p:bldP spid="6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/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/>
      <p:bldP spid="6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mages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32886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1" name="Rounded Rectangle 30"/>
          <p:cNvSpPr/>
          <p:nvPr userDrawn="1"/>
        </p:nvSpPr>
        <p:spPr>
          <a:xfrm>
            <a:off x="622447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65"/>
          </p:nvPr>
        </p:nvSpPr>
        <p:spPr>
          <a:xfrm>
            <a:off x="2800352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7" name="Rounded Rectangle 30"/>
          <p:cNvSpPr/>
          <p:nvPr userDrawn="1"/>
        </p:nvSpPr>
        <p:spPr>
          <a:xfrm>
            <a:off x="2789914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5065332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Rounded Rectangle 30"/>
          <p:cNvSpPr/>
          <p:nvPr userDrawn="1"/>
        </p:nvSpPr>
        <p:spPr>
          <a:xfrm>
            <a:off x="5054894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Picture Placeholder 2"/>
          <p:cNvSpPr>
            <a:spLocks noGrp="1"/>
          </p:cNvSpPr>
          <p:nvPr>
            <p:ph type="pic" sz="quarter" idx="67"/>
          </p:nvPr>
        </p:nvSpPr>
        <p:spPr>
          <a:xfrm>
            <a:off x="7351332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1" name="Rounded Rectangle 30"/>
          <p:cNvSpPr/>
          <p:nvPr userDrawn="1"/>
        </p:nvSpPr>
        <p:spPr>
          <a:xfrm>
            <a:off x="7340894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68"/>
          </p:nvPr>
        </p:nvSpPr>
        <p:spPr>
          <a:xfrm>
            <a:off x="9624486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3" name="Rounded Rectangle 30"/>
          <p:cNvSpPr/>
          <p:nvPr userDrawn="1"/>
        </p:nvSpPr>
        <p:spPr>
          <a:xfrm>
            <a:off x="9614047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5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metus.is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</a:t>
            </a: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Put</a:t>
            </a:r>
            <a:r>
              <a:rPr lang="es-ES_tradnl" dirty="0" smtClean="0"/>
              <a:t> </a:t>
            </a:r>
            <a:r>
              <a:rPr lang="es-ES_tradnl" dirty="0" err="1" smtClean="0"/>
              <a:t>your</a:t>
            </a:r>
            <a:r>
              <a:rPr lang="es-ES_tradnl" dirty="0" smtClean="0"/>
              <a:t> </a:t>
            </a:r>
            <a:r>
              <a:rPr lang="es-ES_tradnl" dirty="0" err="1" smtClean="0"/>
              <a:t>title</a:t>
            </a:r>
            <a:r>
              <a:rPr lang="es-ES_tradnl" dirty="0" smtClean="0"/>
              <a:t> </a:t>
            </a:r>
            <a:r>
              <a:rPr lang="es-ES_tradnl" dirty="0" err="1" smtClean="0"/>
              <a:t>here</a:t>
            </a:r>
            <a:endParaRPr lang="es-ES_tradnl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4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31" grpId="0" animBg="1"/>
      <p:bldP spid="36" grpId="0"/>
      <p:bldP spid="37" grpId="0" animBg="1"/>
      <p:bldP spid="38" grpId="0"/>
      <p:bldP spid="39" grpId="0" animBg="1"/>
      <p:bldP spid="40" grpId="0"/>
      <p:bldP spid="41" grpId="0" animBg="1"/>
      <p:bldP spid="42" grpId="0"/>
      <p:bldP spid="43" grpId="0" animBg="1"/>
      <p:bldP spid="4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394298"/>
            <a:ext cx="10972800" cy="4574704"/>
          </a:xfrm>
          <a:prstGeom prst="rect">
            <a:avLst/>
          </a:prstGeom>
        </p:spPr>
        <p:txBody>
          <a:bodyPr vert="horz" lIns="95057" tIns="47529" rIns="95057" bIns="47529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, in </a:t>
            </a:r>
            <a:r>
              <a:rPr lang="en-US" dirty="0" err="1" smtClean="0"/>
              <a:t>ultricies</a:t>
            </a:r>
            <a:r>
              <a:rPr lang="en-US" dirty="0" smtClean="0"/>
              <a:t> diam.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tellus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 et. </a:t>
            </a:r>
            <a:r>
              <a:rPr lang="en-US" dirty="0" err="1" smtClean="0"/>
              <a:t>Proin</a:t>
            </a:r>
            <a:r>
              <a:rPr lang="en-US" dirty="0" smtClean="0"/>
              <a:t> </a:t>
            </a:r>
            <a:r>
              <a:rPr lang="en-US" dirty="0" err="1" smtClean="0"/>
              <a:t>commodo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nisi </a:t>
            </a:r>
            <a:r>
              <a:rPr lang="en-US" dirty="0" err="1" smtClean="0"/>
              <a:t>rhoncus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. </a:t>
            </a:r>
            <a:r>
              <a:rPr lang="en-US" dirty="0" err="1" smtClean="0"/>
              <a:t>Praesent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 non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 </a:t>
            </a:r>
            <a:r>
              <a:rPr lang="en-US" dirty="0" err="1" smtClean="0"/>
              <a:t>Vivamus</a:t>
            </a:r>
            <a:r>
              <a:rPr lang="en-US" dirty="0" smtClean="0"/>
              <a:t> </a:t>
            </a:r>
            <a:r>
              <a:rPr lang="en-US" dirty="0" err="1" smtClean="0"/>
              <a:t>porta</a:t>
            </a:r>
            <a:r>
              <a:rPr lang="en-US" dirty="0" smtClean="0"/>
              <a:t> </a:t>
            </a:r>
            <a:r>
              <a:rPr lang="en-US" dirty="0" err="1" smtClean="0"/>
              <a:t>pulvinar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augue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,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,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ligula. </a:t>
            </a:r>
            <a:r>
              <a:rPr lang="en-US" dirty="0" err="1" smtClean="0"/>
              <a:t>Curabitur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faucibus</a:t>
            </a:r>
            <a:r>
              <a:rPr lang="en-US" dirty="0" smtClean="0"/>
              <a:t> </a:t>
            </a:r>
            <a:r>
              <a:rPr lang="en-US" dirty="0" err="1" smtClean="0"/>
              <a:t>posuere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a </a:t>
            </a:r>
            <a:r>
              <a:rPr lang="en-US" dirty="0" err="1" smtClean="0"/>
              <a:t>est</a:t>
            </a:r>
            <a:r>
              <a:rPr lang="en-US" dirty="0" smtClean="0"/>
              <a:t> at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ex.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auctor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maximus</a:t>
            </a:r>
            <a:r>
              <a:rPr lang="en-US" dirty="0" smtClean="0"/>
              <a:t> </a:t>
            </a:r>
            <a:r>
              <a:rPr lang="en-US" dirty="0" err="1" smtClean="0"/>
              <a:t>sapien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interdum</a:t>
            </a:r>
            <a:r>
              <a:rPr lang="en-US" dirty="0" smtClean="0"/>
              <a:t>.</a:t>
            </a:r>
          </a:p>
          <a:p>
            <a:pPr lvl="0"/>
            <a:endParaRPr lang="en-US" dirty="0" smtClean="0"/>
          </a:p>
          <a:p>
            <a:pPr lvl="0"/>
            <a:r>
              <a:rPr lang="en-US" dirty="0" err="1" smtClean="0"/>
              <a:t>Curabitur</a:t>
            </a:r>
            <a:r>
              <a:rPr lang="en-US" dirty="0" smtClean="0"/>
              <a:t> </a:t>
            </a:r>
            <a:r>
              <a:rPr lang="en-US" dirty="0" err="1" smtClean="0"/>
              <a:t>rhoncus</a:t>
            </a:r>
            <a:r>
              <a:rPr lang="en-US" dirty="0" smtClean="0"/>
              <a:t>,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pulvinar</a:t>
            </a:r>
            <a:r>
              <a:rPr lang="en-US" dirty="0" smtClean="0"/>
              <a:t>,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purus</a:t>
            </a:r>
            <a:r>
              <a:rPr lang="en-US" dirty="0" smtClean="0"/>
              <a:t>, in </a:t>
            </a:r>
            <a:r>
              <a:rPr lang="en-US" dirty="0" err="1" smtClean="0"/>
              <a:t>laoreet</a:t>
            </a:r>
            <a:r>
              <a:rPr lang="en-US" dirty="0" smtClean="0"/>
              <a:t> </a:t>
            </a:r>
            <a:r>
              <a:rPr lang="en-US" dirty="0" err="1" smtClean="0"/>
              <a:t>purus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in </a:t>
            </a:r>
            <a:r>
              <a:rPr lang="en-US" dirty="0" err="1" smtClean="0"/>
              <a:t>nunc</a:t>
            </a:r>
            <a:r>
              <a:rPr lang="en-US" dirty="0" smtClean="0"/>
              <a:t>. </a:t>
            </a:r>
            <a:r>
              <a:rPr lang="en-US" dirty="0" err="1" smtClean="0"/>
              <a:t>Phasellus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tellus</a:t>
            </a:r>
            <a:r>
              <a:rPr lang="en-US" dirty="0" smtClean="0"/>
              <a:t> id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. Nam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auctor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lacus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, a </a:t>
            </a:r>
            <a:r>
              <a:rPr lang="en-US" dirty="0" err="1" smtClean="0"/>
              <a:t>rhoncus</a:t>
            </a:r>
            <a:r>
              <a:rPr lang="en-US" dirty="0" smtClean="0"/>
              <a:t> </a:t>
            </a:r>
            <a:r>
              <a:rPr lang="en-US" dirty="0" err="1" smtClean="0"/>
              <a:t>orci</a:t>
            </a:r>
            <a:r>
              <a:rPr lang="en-US" dirty="0" smtClean="0"/>
              <a:t> </a:t>
            </a:r>
            <a:r>
              <a:rPr lang="en-US" dirty="0" err="1" smtClean="0"/>
              <a:t>rhoncus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orci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,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pulvinar</a:t>
            </a:r>
            <a:r>
              <a:rPr lang="en-US" dirty="0" smtClean="0"/>
              <a:t> ac, </a:t>
            </a:r>
            <a:r>
              <a:rPr lang="en-US" dirty="0" err="1" smtClean="0"/>
              <a:t>ultrices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dui. </a:t>
            </a:r>
            <a:r>
              <a:rPr lang="en-US" dirty="0" err="1" smtClean="0"/>
              <a:t>Praesent</a:t>
            </a:r>
            <a:r>
              <a:rPr lang="en-US" dirty="0" smtClean="0"/>
              <a:t> </a:t>
            </a:r>
            <a:r>
              <a:rPr lang="en-US" dirty="0" err="1" smtClean="0"/>
              <a:t>commodo</a:t>
            </a:r>
            <a:r>
              <a:rPr lang="en-US" dirty="0" smtClean="0"/>
              <a:t>,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ullamcorper</a:t>
            </a:r>
            <a:r>
              <a:rPr lang="en-US" dirty="0" smtClean="0"/>
              <a:t> </a:t>
            </a:r>
            <a:r>
              <a:rPr lang="en-US" dirty="0" err="1" smtClean="0"/>
              <a:t>eleifend</a:t>
            </a:r>
            <a:r>
              <a:rPr lang="en-US" dirty="0" smtClean="0"/>
              <a:t>, magna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in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nulla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nulla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ac. </a:t>
            </a:r>
            <a:r>
              <a:rPr lang="en-US" dirty="0" err="1" smtClean="0"/>
              <a:t>Pellentesque</a:t>
            </a:r>
            <a:r>
              <a:rPr lang="en-US" dirty="0" smtClean="0"/>
              <a:t> </a:t>
            </a:r>
            <a:r>
              <a:rPr lang="en-US" dirty="0" err="1" smtClean="0"/>
              <a:t>felis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, </a:t>
            </a:r>
            <a:r>
              <a:rPr lang="en-US" dirty="0" err="1" smtClean="0"/>
              <a:t>tincidunt</a:t>
            </a:r>
            <a:r>
              <a:rPr lang="en-US" dirty="0" smtClean="0"/>
              <a:t> et </a:t>
            </a:r>
            <a:r>
              <a:rPr lang="en-US" dirty="0" err="1" smtClean="0"/>
              <a:t>suscipit</a:t>
            </a:r>
            <a:r>
              <a:rPr lang="en-US" dirty="0" smtClean="0"/>
              <a:t> id, </a:t>
            </a:r>
            <a:r>
              <a:rPr lang="en-US" dirty="0" err="1" smtClean="0"/>
              <a:t>rutrum</a:t>
            </a:r>
            <a:r>
              <a:rPr lang="en-US" dirty="0" smtClean="0"/>
              <a:t> at </a:t>
            </a:r>
            <a:r>
              <a:rPr lang="en-US" dirty="0" err="1" smtClean="0"/>
              <a:t>odio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 </a:t>
            </a:r>
            <a:r>
              <a:rPr lang="en-US" dirty="0" err="1" smtClean="0"/>
              <a:t>eleifend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dui, </a:t>
            </a:r>
            <a:r>
              <a:rPr lang="en-US" dirty="0" err="1" smtClean="0"/>
              <a:t>vel</a:t>
            </a:r>
            <a:r>
              <a:rPr lang="en-US" dirty="0" smtClean="0"/>
              <a:t> tempus </a:t>
            </a:r>
            <a:r>
              <a:rPr lang="en-US" dirty="0" err="1" smtClean="0"/>
              <a:t>urna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in </a:t>
            </a:r>
            <a:r>
              <a:rPr lang="en-US" dirty="0" err="1" smtClean="0"/>
              <a:t>sapien</a:t>
            </a:r>
            <a:r>
              <a:rPr lang="en-US" dirty="0" smtClean="0"/>
              <a:t> at </a:t>
            </a:r>
            <a:r>
              <a:rPr lang="en-US" dirty="0" err="1" smtClean="0"/>
              <a:t>justo</a:t>
            </a:r>
            <a:r>
              <a:rPr lang="en-US" dirty="0" smtClean="0"/>
              <a:t> </a:t>
            </a:r>
            <a:r>
              <a:rPr lang="en-US" dirty="0" err="1" smtClean="0"/>
              <a:t>convallis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et in </a:t>
            </a:r>
            <a:r>
              <a:rPr lang="en-US" dirty="0" err="1" smtClean="0"/>
              <a:t>felis</a:t>
            </a:r>
            <a:r>
              <a:rPr lang="en-US" dirty="0" smtClean="0"/>
              <a:t>.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luctus</a:t>
            </a:r>
            <a:r>
              <a:rPr lang="en-US" dirty="0" smtClean="0"/>
              <a:t>, </a:t>
            </a:r>
            <a:r>
              <a:rPr lang="en-US" dirty="0" err="1" smtClean="0"/>
              <a:t>odio</a:t>
            </a:r>
            <a:r>
              <a:rPr lang="en-US" dirty="0" smtClean="0"/>
              <a:t> non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eleifend</a:t>
            </a:r>
            <a:r>
              <a:rPr lang="en-US" dirty="0" smtClean="0"/>
              <a:t>,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rutrum</a:t>
            </a:r>
            <a:r>
              <a:rPr lang="en-US" dirty="0" smtClean="0"/>
              <a:t> </a:t>
            </a:r>
            <a:r>
              <a:rPr lang="en-US" dirty="0" err="1" smtClean="0"/>
              <a:t>orci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augue</a:t>
            </a:r>
            <a:r>
              <a:rPr lang="en-US" dirty="0" smtClean="0"/>
              <a:t> in </a:t>
            </a:r>
            <a:r>
              <a:rPr lang="en-US" dirty="0" err="1" smtClean="0"/>
              <a:t>lorem</a:t>
            </a:r>
            <a:r>
              <a:rPr lang="en-US" dirty="0" smtClean="0"/>
              <a:t>.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 quam </a:t>
            </a:r>
            <a:r>
              <a:rPr lang="en-US" dirty="0" err="1" smtClean="0"/>
              <a:t>varius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.</a:t>
            </a:r>
          </a:p>
          <a:p>
            <a:pPr lvl="0"/>
            <a:endParaRPr lang="en-US" dirty="0" smtClean="0"/>
          </a:p>
          <a:p>
            <a:pPr lvl="0"/>
            <a:r>
              <a:rPr lang="en-US" dirty="0" err="1" smtClean="0"/>
              <a:t>Donec</a:t>
            </a:r>
            <a:r>
              <a:rPr lang="en-US" dirty="0" smtClean="0"/>
              <a:t> ligula </a:t>
            </a:r>
            <a:r>
              <a:rPr lang="en-US" dirty="0" err="1" smtClean="0"/>
              <a:t>diam</a:t>
            </a:r>
            <a:r>
              <a:rPr lang="en-US" dirty="0" smtClean="0"/>
              <a:t>, </a:t>
            </a:r>
            <a:r>
              <a:rPr lang="en-US" dirty="0" err="1" smtClean="0"/>
              <a:t>tincidunt</a:t>
            </a:r>
            <a:r>
              <a:rPr lang="en-US" dirty="0" smtClean="0"/>
              <a:t> id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,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vitae.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. </a:t>
            </a:r>
            <a:r>
              <a:rPr lang="en-US" dirty="0" err="1" smtClean="0"/>
              <a:t>Curabitur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,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,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libero</a:t>
            </a:r>
            <a:r>
              <a:rPr lang="en-US" dirty="0" smtClean="0"/>
              <a:t> </a:t>
            </a:r>
            <a:r>
              <a:rPr lang="en-US" dirty="0" err="1" smtClean="0"/>
              <a:t>pellentesque</a:t>
            </a:r>
            <a:r>
              <a:rPr lang="en-US" dirty="0" smtClean="0"/>
              <a:t> </a:t>
            </a:r>
            <a:r>
              <a:rPr lang="en-US" dirty="0" err="1" smtClean="0"/>
              <a:t>nunc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justo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neque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non ante ac </a:t>
            </a:r>
            <a:r>
              <a:rPr lang="en-US" dirty="0" err="1" smtClean="0"/>
              <a:t>orci</a:t>
            </a:r>
            <a:r>
              <a:rPr lang="en-US" dirty="0" smtClean="0"/>
              <a:t> </a:t>
            </a:r>
            <a:r>
              <a:rPr lang="en-US" dirty="0" err="1" smtClean="0"/>
              <a:t>elementum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  <a:r>
              <a:rPr lang="en-US" dirty="0" err="1" smtClean="0"/>
              <a:t>Interdum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ante </a:t>
            </a:r>
            <a:r>
              <a:rPr lang="en-US" dirty="0" err="1" smtClean="0"/>
              <a:t>ipsum</a:t>
            </a:r>
            <a:r>
              <a:rPr lang="en-US" dirty="0" smtClean="0"/>
              <a:t> </a:t>
            </a:r>
            <a:r>
              <a:rPr lang="en-US" dirty="0" err="1" smtClean="0"/>
              <a:t>primis</a:t>
            </a:r>
            <a:r>
              <a:rPr lang="en-US" dirty="0" smtClean="0"/>
              <a:t> in </a:t>
            </a:r>
            <a:r>
              <a:rPr lang="en-US" dirty="0" err="1" smtClean="0"/>
              <a:t>faucibus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imperdiet</a:t>
            </a:r>
            <a:r>
              <a:rPr lang="en-US" dirty="0" smtClean="0"/>
              <a:t>. </a:t>
            </a:r>
            <a:r>
              <a:rPr lang="en-US" dirty="0" err="1" smtClean="0"/>
              <a:t>Suspendisse</a:t>
            </a:r>
            <a:r>
              <a:rPr lang="en-US" dirty="0" smtClean="0"/>
              <a:t> </a:t>
            </a:r>
            <a:r>
              <a:rPr lang="en-US" dirty="0" err="1" smtClean="0"/>
              <a:t>ultrices</a:t>
            </a:r>
            <a:r>
              <a:rPr lang="en-US" dirty="0" smtClean="0"/>
              <a:t> lacus id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, at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. </a:t>
            </a:r>
            <a:r>
              <a:rPr lang="en-US" dirty="0" err="1" smtClean="0"/>
              <a:t>Nullam</a:t>
            </a:r>
            <a:r>
              <a:rPr lang="en-US" dirty="0" smtClean="0"/>
              <a:t> dolor </a:t>
            </a:r>
            <a:r>
              <a:rPr lang="en-US" dirty="0" err="1" smtClean="0"/>
              <a:t>sapien</a:t>
            </a:r>
            <a:r>
              <a:rPr lang="en-US" dirty="0" smtClean="0"/>
              <a:t>, </a:t>
            </a:r>
            <a:r>
              <a:rPr lang="en-US" dirty="0" err="1" smtClean="0"/>
              <a:t>hendrerit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tellus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,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. </a:t>
            </a:r>
            <a:r>
              <a:rPr lang="en-US" dirty="0" err="1" smtClean="0"/>
              <a:t>Nulla</a:t>
            </a:r>
            <a:r>
              <a:rPr lang="en-US" dirty="0" smtClean="0"/>
              <a:t> a </a:t>
            </a:r>
            <a:r>
              <a:rPr lang="en-US" dirty="0" err="1" smtClean="0"/>
              <a:t>aliquam</a:t>
            </a:r>
            <a:r>
              <a:rPr lang="en-US" dirty="0" smtClean="0"/>
              <a:t> magna.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felis</a:t>
            </a:r>
            <a:r>
              <a:rPr lang="en-US" dirty="0" smtClean="0"/>
              <a:t> in </a:t>
            </a:r>
            <a:r>
              <a:rPr lang="en-US" dirty="0" err="1" smtClean="0"/>
              <a:t>felis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porttitor</a:t>
            </a:r>
            <a:r>
              <a:rPr lang="en-US" dirty="0" smtClean="0"/>
              <a:t>. </a:t>
            </a:r>
            <a:r>
              <a:rPr lang="en-US" dirty="0" err="1" smtClean="0"/>
              <a:t>Proin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ante id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imperdiet</a:t>
            </a:r>
            <a:r>
              <a:rPr lang="en-US" dirty="0" smtClean="0"/>
              <a:t> </a:t>
            </a:r>
            <a:r>
              <a:rPr lang="en-US" dirty="0" err="1" smtClean="0"/>
              <a:t>euismod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vestibulum</a:t>
            </a:r>
            <a:r>
              <a:rPr lang="en-US" dirty="0" smtClean="0"/>
              <a:t> non </a:t>
            </a:r>
            <a:r>
              <a:rPr lang="en-US" dirty="0" err="1" smtClean="0"/>
              <a:t>metus</a:t>
            </a:r>
            <a:r>
              <a:rPr lang="en-US" dirty="0" smtClean="0"/>
              <a:t> vitae </a:t>
            </a:r>
            <a:r>
              <a:rPr lang="en-US" dirty="0" err="1" smtClean="0"/>
              <a:t>rutrum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</a:t>
            </a:r>
            <a:r>
              <a:rPr lang="en-US" dirty="0" err="1" smtClean="0"/>
              <a:t>condimentum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non.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blandit</a:t>
            </a:r>
            <a:r>
              <a:rPr lang="en-US" dirty="0" smtClean="0"/>
              <a:t> sem.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368898"/>
            <a:ext cx="10972800" cy="4889664"/>
          </a:xfrm>
          <a:prstGeom prst="rect">
            <a:avLst/>
          </a:prstGeom>
        </p:spPr>
        <p:txBody>
          <a:bodyPr vert="horz" lIns="95057" tIns="47529" rIns="95057" bIns="47529" numCol="2" spcCol="280728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, in </a:t>
            </a:r>
            <a:r>
              <a:rPr lang="en-US" dirty="0" err="1" smtClean="0"/>
              <a:t>ultricies</a:t>
            </a:r>
            <a:r>
              <a:rPr lang="en-US" dirty="0" smtClean="0"/>
              <a:t> diam.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tellus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 et. </a:t>
            </a:r>
            <a:r>
              <a:rPr lang="en-US" dirty="0" err="1" smtClean="0"/>
              <a:t>Proin</a:t>
            </a:r>
            <a:r>
              <a:rPr lang="en-US" dirty="0" smtClean="0"/>
              <a:t> </a:t>
            </a:r>
            <a:r>
              <a:rPr lang="en-US" dirty="0" err="1" smtClean="0"/>
              <a:t>commodo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nisi </a:t>
            </a:r>
            <a:r>
              <a:rPr lang="en-US" dirty="0" err="1" smtClean="0"/>
              <a:t>rhoncus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. </a:t>
            </a:r>
            <a:r>
              <a:rPr lang="en-US" dirty="0" err="1" smtClean="0"/>
              <a:t>Praesent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 non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 </a:t>
            </a:r>
            <a:r>
              <a:rPr lang="en-US" dirty="0" err="1" smtClean="0"/>
              <a:t>Vivamus</a:t>
            </a:r>
            <a:r>
              <a:rPr lang="en-US" dirty="0" smtClean="0"/>
              <a:t> </a:t>
            </a:r>
            <a:r>
              <a:rPr lang="en-US" dirty="0" err="1" smtClean="0"/>
              <a:t>porta</a:t>
            </a:r>
            <a:r>
              <a:rPr lang="en-US" dirty="0" smtClean="0"/>
              <a:t> </a:t>
            </a:r>
            <a:r>
              <a:rPr lang="en-US" dirty="0" err="1" smtClean="0"/>
              <a:t>pulvinar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augue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,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,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ligula. </a:t>
            </a:r>
            <a:r>
              <a:rPr lang="en-US" dirty="0" err="1" smtClean="0"/>
              <a:t>Curabitur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faucibus</a:t>
            </a:r>
            <a:r>
              <a:rPr lang="en-US" dirty="0" smtClean="0"/>
              <a:t> </a:t>
            </a:r>
            <a:r>
              <a:rPr lang="en-US" dirty="0" err="1" smtClean="0"/>
              <a:t>posuere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a </a:t>
            </a:r>
            <a:r>
              <a:rPr lang="en-US" dirty="0" err="1" smtClean="0"/>
              <a:t>est</a:t>
            </a:r>
            <a:r>
              <a:rPr lang="en-US" dirty="0" smtClean="0"/>
              <a:t> at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ex.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auctor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maximus</a:t>
            </a:r>
            <a:r>
              <a:rPr lang="en-US" dirty="0" smtClean="0"/>
              <a:t> </a:t>
            </a:r>
            <a:r>
              <a:rPr lang="en-US" dirty="0" err="1" smtClean="0"/>
              <a:t>sapien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interdum</a:t>
            </a:r>
            <a:r>
              <a:rPr lang="en-US" dirty="0" smtClean="0"/>
              <a:t>.</a:t>
            </a:r>
          </a:p>
          <a:p>
            <a:pPr lvl="0"/>
            <a:endParaRPr lang="en-US" dirty="0" smtClean="0"/>
          </a:p>
          <a:p>
            <a:pPr lvl="0"/>
            <a:r>
              <a:rPr lang="en-US" dirty="0" err="1" smtClean="0"/>
              <a:t>Curabitur</a:t>
            </a:r>
            <a:r>
              <a:rPr lang="en-US" dirty="0" smtClean="0"/>
              <a:t> </a:t>
            </a:r>
            <a:r>
              <a:rPr lang="en-US" dirty="0" err="1" smtClean="0"/>
              <a:t>rhoncus</a:t>
            </a:r>
            <a:r>
              <a:rPr lang="en-US" dirty="0" smtClean="0"/>
              <a:t>,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pulvinar</a:t>
            </a:r>
            <a:r>
              <a:rPr lang="en-US" dirty="0" smtClean="0"/>
              <a:t>,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purus</a:t>
            </a:r>
            <a:r>
              <a:rPr lang="en-US" dirty="0" smtClean="0"/>
              <a:t>, in </a:t>
            </a:r>
            <a:r>
              <a:rPr lang="en-US" dirty="0" err="1" smtClean="0"/>
              <a:t>laoreet</a:t>
            </a:r>
            <a:r>
              <a:rPr lang="en-US" dirty="0" smtClean="0"/>
              <a:t> </a:t>
            </a:r>
            <a:r>
              <a:rPr lang="en-US" dirty="0" err="1" smtClean="0"/>
              <a:t>purus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in </a:t>
            </a:r>
            <a:r>
              <a:rPr lang="en-US" dirty="0" err="1" smtClean="0"/>
              <a:t>nunc</a:t>
            </a:r>
            <a:r>
              <a:rPr lang="en-US" dirty="0" smtClean="0"/>
              <a:t>. </a:t>
            </a:r>
            <a:r>
              <a:rPr lang="en-US" dirty="0" err="1" smtClean="0"/>
              <a:t>Phasellus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tellus</a:t>
            </a:r>
            <a:r>
              <a:rPr lang="en-US" dirty="0" smtClean="0"/>
              <a:t> id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. Nam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auctor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lacus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, a </a:t>
            </a:r>
            <a:r>
              <a:rPr lang="en-US" dirty="0" err="1" smtClean="0"/>
              <a:t>rhoncus</a:t>
            </a:r>
            <a:r>
              <a:rPr lang="en-US" dirty="0" smtClean="0"/>
              <a:t> </a:t>
            </a:r>
            <a:r>
              <a:rPr lang="en-US" dirty="0" err="1" smtClean="0"/>
              <a:t>orci</a:t>
            </a:r>
            <a:r>
              <a:rPr lang="en-US" dirty="0" smtClean="0"/>
              <a:t> </a:t>
            </a:r>
            <a:r>
              <a:rPr lang="en-US" dirty="0" err="1" smtClean="0"/>
              <a:t>rhoncus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orci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,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pulvinar</a:t>
            </a:r>
            <a:r>
              <a:rPr lang="en-US" dirty="0" smtClean="0"/>
              <a:t> ac, </a:t>
            </a:r>
            <a:r>
              <a:rPr lang="en-US" dirty="0" err="1" smtClean="0"/>
              <a:t>ultrices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dui. </a:t>
            </a:r>
            <a:r>
              <a:rPr lang="en-US" dirty="0" err="1" smtClean="0"/>
              <a:t>Praesent</a:t>
            </a:r>
            <a:r>
              <a:rPr lang="en-US" dirty="0" smtClean="0"/>
              <a:t> </a:t>
            </a:r>
            <a:r>
              <a:rPr lang="en-US" dirty="0" err="1" smtClean="0"/>
              <a:t>commodo</a:t>
            </a:r>
            <a:r>
              <a:rPr lang="en-US" dirty="0" smtClean="0"/>
              <a:t>,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ullamcorper</a:t>
            </a:r>
            <a:r>
              <a:rPr lang="en-US" dirty="0" smtClean="0"/>
              <a:t> </a:t>
            </a:r>
            <a:r>
              <a:rPr lang="en-US" dirty="0" err="1" smtClean="0"/>
              <a:t>eleifend</a:t>
            </a:r>
            <a:r>
              <a:rPr lang="en-US" dirty="0" smtClean="0"/>
              <a:t>, magna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in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nulla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nulla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ac. </a:t>
            </a:r>
            <a:r>
              <a:rPr lang="en-US" dirty="0" err="1" smtClean="0"/>
              <a:t>Pellentesque</a:t>
            </a:r>
            <a:r>
              <a:rPr lang="en-US" dirty="0" smtClean="0"/>
              <a:t> </a:t>
            </a:r>
            <a:r>
              <a:rPr lang="en-US" dirty="0" err="1" smtClean="0"/>
              <a:t>felis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, </a:t>
            </a:r>
            <a:r>
              <a:rPr lang="en-US" dirty="0" err="1" smtClean="0"/>
              <a:t>tincidunt</a:t>
            </a:r>
            <a:r>
              <a:rPr lang="en-US" dirty="0" smtClean="0"/>
              <a:t> et </a:t>
            </a:r>
            <a:r>
              <a:rPr lang="en-US" dirty="0" err="1" smtClean="0"/>
              <a:t>suscipit</a:t>
            </a:r>
            <a:r>
              <a:rPr lang="en-US" dirty="0" smtClean="0"/>
              <a:t> id, </a:t>
            </a:r>
            <a:r>
              <a:rPr lang="en-US" dirty="0" err="1" smtClean="0"/>
              <a:t>rutrum</a:t>
            </a:r>
            <a:r>
              <a:rPr lang="en-US" dirty="0" smtClean="0"/>
              <a:t> at </a:t>
            </a:r>
            <a:r>
              <a:rPr lang="en-US" dirty="0" err="1" smtClean="0"/>
              <a:t>odio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 </a:t>
            </a:r>
            <a:r>
              <a:rPr lang="en-US" dirty="0" err="1" smtClean="0"/>
              <a:t>eleifend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dui, </a:t>
            </a:r>
            <a:r>
              <a:rPr lang="en-US" dirty="0" err="1" smtClean="0"/>
              <a:t>vel</a:t>
            </a:r>
            <a:r>
              <a:rPr lang="en-US" dirty="0" smtClean="0"/>
              <a:t> tempus </a:t>
            </a:r>
            <a:r>
              <a:rPr lang="en-US" dirty="0" err="1" smtClean="0"/>
              <a:t>urna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in </a:t>
            </a:r>
            <a:r>
              <a:rPr lang="en-US" dirty="0" err="1" smtClean="0"/>
              <a:t>sapien</a:t>
            </a:r>
            <a:r>
              <a:rPr lang="en-US" dirty="0" smtClean="0"/>
              <a:t> at </a:t>
            </a:r>
            <a:r>
              <a:rPr lang="en-US" dirty="0" err="1" smtClean="0"/>
              <a:t>justo</a:t>
            </a:r>
            <a:r>
              <a:rPr lang="en-US" dirty="0" smtClean="0"/>
              <a:t> </a:t>
            </a:r>
            <a:r>
              <a:rPr lang="en-US" dirty="0" err="1" smtClean="0"/>
              <a:t>convallis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et in </a:t>
            </a:r>
            <a:r>
              <a:rPr lang="en-US" dirty="0" err="1" smtClean="0"/>
              <a:t>felis</a:t>
            </a:r>
            <a:r>
              <a:rPr lang="en-US" dirty="0" smtClean="0"/>
              <a:t>.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luctus</a:t>
            </a:r>
            <a:r>
              <a:rPr lang="en-US" dirty="0" smtClean="0"/>
              <a:t>, </a:t>
            </a:r>
            <a:r>
              <a:rPr lang="en-US" dirty="0" err="1" smtClean="0"/>
              <a:t>odio</a:t>
            </a:r>
            <a:r>
              <a:rPr lang="en-US" dirty="0" smtClean="0"/>
              <a:t> non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eleifend</a:t>
            </a:r>
            <a:r>
              <a:rPr lang="en-US" dirty="0" smtClean="0"/>
              <a:t>,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rutrum</a:t>
            </a:r>
            <a:r>
              <a:rPr lang="en-US" dirty="0" smtClean="0"/>
              <a:t> </a:t>
            </a:r>
            <a:r>
              <a:rPr lang="en-US" dirty="0" err="1" smtClean="0"/>
              <a:t>orci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augue</a:t>
            </a:r>
            <a:r>
              <a:rPr lang="en-US" dirty="0" smtClean="0"/>
              <a:t> in </a:t>
            </a:r>
            <a:r>
              <a:rPr lang="en-US" dirty="0" err="1" smtClean="0"/>
              <a:t>lorem</a:t>
            </a:r>
            <a:r>
              <a:rPr lang="en-US" dirty="0" smtClean="0"/>
              <a:t>.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 quam </a:t>
            </a:r>
            <a:r>
              <a:rPr lang="en-US" dirty="0" err="1" smtClean="0"/>
              <a:t>varius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.</a:t>
            </a:r>
          </a:p>
          <a:p>
            <a:pPr lvl="0"/>
            <a:endParaRPr lang="en-US" dirty="0" smtClean="0"/>
          </a:p>
          <a:p>
            <a:pPr lvl="0"/>
            <a:r>
              <a:rPr lang="en-US" dirty="0" err="1" smtClean="0"/>
              <a:t>Donec</a:t>
            </a:r>
            <a:r>
              <a:rPr lang="en-US" dirty="0" smtClean="0"/>
              <a:t> ligula </a:t>
            </a:r>
            <a:r>
              <a:rPr lang="en-US" dirty="0" err="1" smtClean="0"/>
              <a:t>diam</a:t>
            </a:r>
            <a:r>
              <a:rPr lang="en-US" dirty="0" smtClean="0"/>
              <a:t>, </a:t>
            </a:r>
            <a:r>
              <a:rPr lang="en-US" dirty="0" err="1" smtClean="0"/>
              <a:t>tincidunt</a:t>
            </a:r>
            <a:r>
              <a:rPr lang="en-US" dirty="0" smtClean="0"/>
              <a:t> id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,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vitae.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. </a:t>
            </a:r>
            <a:r>
              <a:rPr lang="en-US" dirty="0" err="1" smtClean="0"/>
              <a:t>Curabitur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,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,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libero</a:t>
            </a:r>
            <a:r>
              <a:rPr lang="en-US" dirty="0" smtClean="0"/>
              <a:t> </a:t>
            </a:r>
            <a:r>
              <a:rPr lang="en-US" dirty="0" err="1" smtClean="0"/>
              <a:t>pellentesque</a:t>
            </a:r>
            <a:r>
              <a:rPr lang="en-US" dirty="0" smtClean="0"/>
              <a:t> </a:t>
            </a:r>
            <a:r>
              <a:rPr lang="en-US" dirty="0" err="1" smtClean="0"/>
              <a:t>nunc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justo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neque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non ante ac </a:t>
            </a:r>
            <a:r>
              <a:rPr lang="en-US" dirty="0" err="1" smtClean="0"/>
              <a:t>orci</a:t>
            </a:r>
            <a:r>
              <a:rPr lang="en-US" dirty="0" smtClean="0"/>
              <a:t> </a:t>
            </a:r>
            <a:r>
              <a:rPr lang="en-US" dirty="0" err="1" smtClean="0"/>
              <a:t>elementum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  <a:r>
              <a:rPr lang="en-US" dirty="0" err="1" smtClean="0"/>
              <a:t>Interdum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ante </a:t>
            </a:r>
            <a:r>
              <a:rPr lang="en-US" dirty="0" err="1" smtClean="0"/>
              <a:t>ipsum</a:t>
            </a:r>
            <a:r>
              <a:rPr lang="en-US" dirty="0" smtClean="0"/>
              <a:t> </a:t>
            </a:r>
            <a:r>
              <a:rPr lang="en-US" dirty="0" err="1" smtClean="0"/>
              <a:t>primis</a:t>
            </a:r>
            <a:r>
              <a:rPr lang="en-US" dirty="0" smtClean="0"/>
              <a:t> in </a:t>
            </a:r>
            <a:r>
              <a:rPr lang="en-US" dirty="0" err="1" smtClean="0"/>
              <a:t>faucibus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imperdiet</a:t>
            </a:r>
            <a:r>
              <a:rPr lang="en-US" dirty="0" smtClean="0"/>
              <a:t>. </a:t>
            </a:r>
            <a:r>
              <a:rPr lang="en-US" dirty="0" err="1" smtClean="0"/>
              <a:t>Suspendisse</a:t>
            </a:r>
            <a:r>
              <a:rPr lang="en-US" dirty="0" smtClean="0"/>
              <a:t> </a:t>
            </a:r>
            <a:r>
              <a:rPr lang="en-US" dirty="0" err="1" smtClean="0"/>
              <a:t>ultrices</a:t>
            </a:r>
            <a:r>
              <a:rPr lang="en-US" dirty="0" smtClean="0"/>
              <a:t> lacus id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, at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. </a:t>
            </a:r>
            <a:r>
              <a:rPr lang="en-US" dirty="0" err="1" smtClean="0"/>
              <a:t>Nullam</a:t>
            </a:r>
            <a:r>
              <a:rPr lang="en-US" dirty="0" smtClean="0"/>
              <a:t> dolor </a:t>
            </a:r>
            <a:r>
              <a:rPr lang="en-US" dirty="0" err="1" smtClean="0"/>
              <a:t>sapien</a:t>
            </a:r>
            <a:r>
              <a:rPr lang="en-US" dirty="0" smtClean="0"/>
              <a:t>, </a:t>
            </a:r>
            <a:r>
              <a:rPr lang="en-US" dirty="0" err="1" smtClean="0"/>
              <a:t>hendrerit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tellus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,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. </a:t>
            </a:r>
            <a:r>
              <a:rPr lang="en-US" dirty="0" err="1" smtClean="0"/>
              <a:t>Nulla</a:t>
            </a:r>
            <a:r>
              <a:rPr lang="en-US" dirty="0" smtClean="0"/>
              <a:t> a </a:t>
            </a:r>
            <a:r>
              <a:rPr lang="en-US" dirty="0" err="1" smtClean="0"/>
              <a:t>aliquam</a:t>
            </a:r>
            <a:r>
              <a:rPr lang="en-US" dirty="0" smtClean="0"/>
              <a:t> magna.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felis</a:t>
            </a:r>
            <a:r>
              <a:rPr lang="en-US" dirty="0" smtClean="0"/>
              <a:t> in </a:t>
            </a:r>
            <a:r>
              <a:rPr lang="en-US" dirty="0" err="1" smtClean="0"/>
              <a:t>felis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porttitor</a:t>
            </a:r>
            <a:r>
              <a:rPr lang="en-US" dirty="0" smtClean="0"/>
              <a:t>. </a:t>
            </a:r>
            <a:r>
              <a:rPr lang="en-US" dirty="0" err="1" smtClean="0"/>
              <a:t>Proin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ante id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imperdiet</a:t>
            </a:r>
            <a:r>
              <a:rPr lang="en-US" dirty="0" smtClean="0"/>
              <a:t> </a:t>
            </a:r>
            <a:r>
              <a:rPr lang="en-US" dirty="0" err="1" smtClean="0"/>
              <a:t>euismod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vestibulum</a:t>
            </a:r>
            <a:r>
              <a:rPr lang="en-US" dirty="0" smtClean="0"/>
              <a:t> non </a:t>
            </a:r>
            <a:r>
              <a:rPr lang="en-US" dirty="0" err="1" smtClean="0"/>
              <a:t>metus</a:t>
            </a:r>
            <a:r>
              <a:rPr lang="en-US" dirty="0" smtClean="0"/>
              <a:t> vitae </a:t>
            </a:r>
            <a:r>
              <a:rPr lang="en-US" dirty="0" err="1" smtClean="0"/>
              <a:t>rutrum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</a:t>
            </a:r>
            <a:r>
              <a:rPr lang="en-US" dirty="0" err="1" smtClean="0"/>
              <a:t>condimentum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non.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blandit</a:t>
            </a:r>
            <a:r>
              <a:rPr lang="en-US" dirty="0" smtClean="0"/>
              <a:t> sem.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Text </a:t>
            </a:r>
            <a:r>
              <a:rPr lang="es-ES_tradnl" dirty="0" err="1" smtClean="0"/>
              <a:t>slide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Subtitle</a:t>
            </a:r>
            <a:r>
              <a:rPr lang="es-ES_tradnl" dirty="0" smtClean="0"/>
              <a:t> </a:t>
            </a:r>
            <a:r>
              <a:rPr lang="es-ES_tradnl" dirty="0" err="1" smtClean="0"/>
              <a:t>Example</a:t>
            </a:r>
            <a:endParaRPr lang="es-ES_tradnl" dirty="0" smtClean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406998"/>
            <a:ext cx="10972800" cy="4912524"/>
          </a:xfrm>
          <a:prstGeom prst="rect">
            <a:avLst/>
          </a:prstGeom>
        </p:spPr>
        <p:txBody>
          <a:bodyPr vert="horz" lIns="95057" tIns="47529" rIns="95057" bIns="47529" numCol="3" spcCol="280728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et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semper semper.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ligula </a:t>
            </a:r>
            <a:r>
              <a:rPr lang="en-US" dirty="0" err="1" smtClean="0"/>
              <a:t>vestibulum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semper ex </a:t>
            </a:r>
            <a:r>
              <a:rPr lang="en-US" dirty="0" err="1" smtClean="0"/>
              <a:t>suscipit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dolor ante.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, in </a:t>
            </a:r>
            <a:r>
              <a:rPr lang="en-US" dirty="0" err="1" smtClean="0"/>
              <a:t>ultricies</a:t>
            </a:r>
            <a:r>
              <a:rPr lang="en-US" dirty="0" smtClean="0"/>
              <a:t> diam.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tellus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 et. </a:t>
            </a:r>
            <a:r>
              <a:rPr lang="en-US" dirty="0" err="1" smtClean="0"/>
              <a:t>Proin</a:t>
            </a:r>
            <a:r>
              <a:rPr lang="en-US" dirty="0" smtClean="0"/>
              <a:t> </a:t>
            </a:r>
            <a:r>
              <a:rPr lang="en-US" dirty="0" err="1" smtClean="0"/>
              <a:t>commodo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nisi </a:t>
            </a:r>
            <a:r>
              <a:rPr lang="en-US" dirty="0" err="1" smtClean="0"/>
              <a:t>rhoncus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. </a:t>
            </a:r>
          </a:p>
          <a:p>
            <a:pPr lvl="0"/>
            <a:endParaRPr lang="en-US" dirty="0" smtClean="0"/>
          </a:p>
          <a:p>
            <a:pPr lvl="0"/>
            <a:r>
              <a:rPr lang="en-US" dirty="0" err="1" smtClean="0"/>
              <a:t>Praesent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 non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 </a:t>
            </a:r>
            <a:r>
              <a:rPr lang="en-US" dirty="0" err="1" smtClean="0"/>
              <a:t>Vivamus</a:t>
            </a:r>
            <a:r>
              <a:rPr lang="en-US" dirty="0" smtClean="0"/>
              <a:t> </a:t>
            </a:r>
            <a:r>
              <a:rPr lang="en-US" dirty="0" err="1" smtClean="0"/>
              <a:t>porta</a:t>
            </a:r>
            <a:r>
              <a:rPr lang="en-US" dirty="0" smtClean="0"/>
              <a:t> </a:t>
            </a:r>
            <a:r>
              <a:rPr lang="en-US" dirty="0" err="1" smtClean="0"/>
              <a:t>pulvinar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augue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,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,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ligula. </a:t>
            </a:r>
            <a:r>
              <a:rPr lang="en-US" dirty="0" err="1" smtClean="0"/>
              <a:t>Curabitur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faucibus</a:t>
            </a:r>
            <a:r>
              <a:rPr lang="en-US" dirty="0" smtClean="0"/>
              <a:t> </a:t>
            </a:r>
            <a:r>
              <a:rPr lang="en-US" dirty="0" err="1" smtClean="0"/>
              <a:t>posuere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a </a:t>
            </a:r>
            <a:r>
              <a:rPr lang="en-US" dirty="0" err="1" smtClean="0"/>
              <a:t>est</a:t>
            </a:r>
            <a:r>
              <a:rPr lang="en-US" dirty="0" smtClean="0"/>
              <a:t> at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ex.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auctor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maximus</a:t>
            </a:r>
            <a:r>
              <a:rPr lang="en-US" dirty="0" smtClean="0"/>
              <a:t> </a:t>
            </a:r>
            <a:r>
              <a:rPr lang="en-US" dirty="0" err="1" smtClean="0"/>
              <a:t>sapien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</a:t>
            </a:r>
            <a:r>
              <a:rPr lang="en-US" dirty="0" err="1" smtClean="0"/>
              <a:t>interdum</a:t>
            </a:r>
            <a:r>
              <a:rPr lang="en-US" dirty="0" smtClean="0"/>
              <a:t>.</a:t>
            </a:r>
          </a:p>
          <a:p>
            <a:pPr lvl="0"/>
            <a:endParaRPr lang="en-US" dirty="0" smtClean="0"/>
          </a:p>
          <a:p>
            <a:pPr lvl="0"/>
            <a:r>
              <a:rPr lang="en-US" dirty="0" err="1" smtClean="0"/>
              <a:t>Curabitur</a:t>
            </a:r>
            <a:r>
              <a:rPr lang="en-US" dirty="0" smtClean="0"/>
              <a:t> </a:t>
            </a:r>
            <a:r>
              <a:rPr lang="en-US" dirty="0" err="1" smtClean="0"/>
              <a:t>rhoncus</a:t>
            </a:r>
            <a:r>
              <a:rPr lang="en-US" dirty="0" smtClean="0"/>
              <a:t>,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 </a:t>
            </a:r>
            <a:r>
              <a:rPr lang="en-US" dirty="0" err="1" smtClean="0"/>
              <a:t>pulvinar</a:t>
            </a:r>
            <a:r>
              <a:rPr lang="en-US" dirty="0" smtClean="0"/>
              <a:t>,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purus</a:t>
            </a:r>
            <a:r>
              <a:rPr lang="en-US" dirty="0" smtClean="0"/>
              <a:t>, in </a:t>
            </a:r>
            <a:r>
              <a:rPr lang="en-US" dirty="0" err="1" smtClean="0"/>
              <a:t>laoreet</a:t>
            </a:r>
            <a:r>
              <a:rPr lang="en-US" dirty="0" smtClean="0"/>
              <a:t> </a:t>
            </a:r>
            <a:r>
              <a:rPr lang="en-US" dirty="0" err="1" smtClean="0"/>
              <a:t>purus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in </a:t>
            </a:r>
            <a:r>
              <a:rPr lang="en-US" dirty="0" err="1" smtClean="0"/>
              <a:t>nunc</a:t>
            </a:r>
            <a:r>
              <a:rPr lang="en-US" dirty="0" smtClean="0"/>
              <a:t>. </a:t>
            </a:r>
            <a:r>
              <a:rPr lang="en-US" dirty="0" err="1" smtClean="0"/>
              <a:t>Phasellus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tellus</a:t>
            </a:r>
            <a:r>
              <a:rPr lang="en-US" dirty="0" smtClean="0"/>
              <a:t> id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. Nam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auctor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lacus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, a </a:t>
            </a:r>
            <a:r>
              <a:rPr lang="en-US" dirty="0" err="1" smtClean="0"/>
              <a:t>rhoncus</a:t>
            </a:r>
            <a:r>
              <a:rPr lang="en-US" dirty="0" smtClean="0"/>
              <a:t> </a:t>
            </a:r>
            <a:r>
              <a:rPr lang="en-US" dirty="0" err="1" smtClean="0"/>
              <a:t>orci</a:t>
            </a:r>
            <a:r>
              <a:rPr lang="en-US" dirty="0" smtClean="0"/>
              <a:t> </a:t>
            </a:r>
            <a:r>
              <a:rPr lang="en-US" dirty="0" err="1" smtClean="0"/>
              <a:t>rhoncus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orci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,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pulvinar</a:t>
            </a:r>
            <a:r>
              <a:rPr lang="en-US" dirty="0" smtClean="0"/>
              <a:t> ac, </a:t>
            </a:r>
            <a:r>
              <a:rPr lang="en-US" dirty="0" err="1" smtClean="0"/>
              <a:t>ultrices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dui. </a:t>
            </a:r>
            <a:r>
              <a:rPr lang="en-US" dirty="0" err="1" smtClean="0"/>
              <a:t>Praesent</a:t>
            </a:r>
            <a:r>
              <a:rPr lang="en-US" dirty="0" smtClean="0"/>
              <a:t> </a:t>
            </a:r>
            <a:r>
              <a:rPr lang="en-US" dirty="0" err="1" smtClean="0"/>
              <a:t>commodo</a:t>
            </a:r>
            <a:r>
              <a:rPr lang="en-US" dirty="0" smtClean="0"/>
              <a:t>,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ullamcorper</a:t>
            </a:r>
            <a:r>
              <a:rPr lang="en-US" dirty="0" smtClean="0"/>
              <a:t> </a:t>
            </a:r>
            <a:r>
              <a:rPr lang="en-US" dirty="0" err="1" smtClean="0"/>
              <a:t>eleifend</a:t>
            </a:r>
            <a:r>
              <a:rPr lang="en-US" dirty="0" smtClean="0"/>
              <a:t>, magna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in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nulla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nulla</a:t>
            </a:r>
            <a:r>
              <a:rPr lang="en-US" dirty="0" smtClean="0"/>
              <a:t>,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ac. </a:t>
            </a:r>
            <a:r>
              <a:rPr lang="en-US" dirty="0" err="1" smtClean="0"/>
              <a:t>Pellentesque</a:t>
            </a:r>
            <a:r>
              <a:rPr lang="en-US" dirty="0" smtClean="0"/>
              <a:t> </a:t>
            </a:r>
            <a:r>
              <a:rPr lang="en-US" dirty="0" err="1" smtClean="0"/>
              <a:t>felis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, </a:t>
            </a:r>
            <a:r>
              <a:rPr lang="en-US" dirty="0" err="1" smtClean="0"/>
              <a:t>tincidunt</a:t>
            </a:r>
            <a:r>
              <a:rPr lang="en-US" dirty="0" smtClean="0"/>
              <a:t> et </a:t>
            </a:r>
            <a:r>
              <a:rPr lang="en-US" dirty="0" err="1" smtClean="0"/>
              <a:t>suscipit</a:t>
            </a:r>
            <a:r>
              <a:rPr lang="en-US" dirty="0" smtClean="0"/>
              <a:t> id, </a:t>
            </a:r>
            <a:r>
              <a:rPr lang="en-US" dirty="0" err="1" smtClean="0"/>
              <a:t>rutrum</a:t>
            </a:r>
            <a:r>
              <a:rPr lang="en-US" dirty="0" smtClean="0"/>
              <a:t> at </a:t>
            </a:r>
            <a:r>
              <a:rPr lang="en-US" dirty="0" err="1" smtClean="0"/>
              <a:t>odio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. </a:t>
            </a:r>
          </a:p>
          <a:p>
            <a:pPr lvl="0"/>
            <a:endParaRPr lang="en-US" dirty="0" smtClean="0"/>
          </a:p>
          <a:p>
            <a:pPr lvl="0"/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cursus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 </a:t>
            </a:r>
            <a:r>
              <a:rPr lang="en-US" dirty="0" err="1" smtClean="0"/>
              <a:t>eleifend</a:t>
            </a:r>
            <a:r>
              <a:rPr lang="en-US" dirty="0" smtClean="0"/>
              <a:t>. </a:t>
            </a:r>
            <a:r>
              <a:rPr lang="en-US" dirty="0" err="1" smtClean="0"/>
              <a:t>Morbi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dui, </a:t>
            </a:r>
            <a:r>
              <a:rPr lang="en-US" dirty="0" err="1" smtClean="0"/>
              <a:t>vel</a:t>
            </a:r>
            <a:r>
              <a:rPr lang="en-US" dirty="0" smtClean="0"/>
              <a:t> tempus </a:t>
            </a:r>
            <a:r>
              <a:rPr lang="en-US" dirty="0" err="1" smtClean="0"/>
              <a:t>urna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in </a:t>
            </a:r>
            <a:r>
              <a:rPr lang="en-US" dirty="0" err="1" smtClean="0"/>
              <a:t>sapien</a:t>
            </a:r>
            <a:r>
              <a:rPr lang="en-US" dirty="0" smtClean="0"/>
              <a:t> at </a:t>
            </a:r>
            <a:r>
              <a:rPr lang="en-US" dirty="0" err="1" smtClean="0"/>
              <a:t>justo</a:t>
            </a:r>
            <a:r>
              <a:rPr lang="en-US" dirty="0" smtClean="0"/>
              <a:t> </a:t>
            </a:r>
            <a:r>
              <a:rPr lang="en-US" dirty="0" err="1" smtClean="0"/>
              <a:t>convallis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et in </a:t>
            </a:r>
            <a:r>
              <a:rPr lang="en-US" dirty="0" err="1" smtClean="0"/>
              <a:t>felis</a:t>
            </a:r>
            <a:r>
              <a:rPr lang="en-US" dirty="0" smtClean="0"/>
              <a:t>.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luctus</a:t>
            </a:r>
            <a:r>
              <a:rPr lang="en-US" dirty="0" smtClean="0"/>
              <a:t>, </a:t>
            </a:r>
            <a:r>
              <a:rPr lang="en-US" dirty="0" err="1" smtClean="0"/>
              <a:t>odio</a:t>
            </a:r>
            <a:r>
              <a:rPr lang="en-US" dirty="0" smtClean="0"/>
              <a:t> non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eleifend</a:t>
            </a:r>
            <a:r>
              <a:rPr lang="en-US" dirty="0" smtClean="0"/>
              <a:t>,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rutrum</a:t>
            </a:r>
            <a:r>
              <a:rPr lang="en-US" dirty="0" smtClean="0"/>
              <a:t> </a:t>
            </a:r>
            <a:r>
              <a:rPr lang="en-US" dirty="0" err="1" smtClean="0"/>
              <a:t>orci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augue</a:t>
            </a:r>
            <a:r>
              <a:rPr lang="en-US" dirty="0" smtClean="0"/>
              <a:t> in </a:t>
            </a:r>
            <a:r>
              <a:rPr lang="en-US" dirty="0" err="1" smtClean="0"/>
              <a:t>lorem</a:t>
            </a:r>
            <a:r>
              <a:rPr lang="en-US" dirty="0" smtClean="0"/>
              <a:t>.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 quam </a:t>
            </a:r>
            <a:r>
              <a:rPr lang="en-US" dirty="0" err="1" smtClean="0"/>
              <a:t>varius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.</a:t>
            </a:r>
          </a:p>
          <a:p>
            <a:pPr lvl="0"/>
            <a:r>
              <a:rPr lang="en-US" dirty="0" err="1" smtClean="0"/>
              <a:t>Donec</a:t>
            </a:r>
            <a:r>
              <a:rPr lang="en-US" dirty="0" smtClean="0"/>
              <a:t> ligula </a:t>
            </a:r>
            <a:r>
              <a:rPr lang="en-US" dirty="0" err="1" smtClean="0"/>
              <a:t>diam</a:t>
            </a:r>
            <a:r>
              <a:rPr lang="en-US" dirty="0" smtClean="0"/>
              <a:t>, </a:t>
            </a:r>
            <a:r>
              <a:rPr lang="en-US" dirty="0" err="1" smtClean="0"/>
              <a:t>tincidunt</a:t>
            </a:r>
            <a:r>
              <a:rPr lang="en-US" dirty="0" smtClean="0"/>
              <a:t> id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,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. </a:t>
            </a:r>
            <a:r>
              <a:rPr lang="en-US" dirty="0" err="1" smtClean="0"/>
              <a:t>Nullam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vitae. </a:t>
            </a:r>
            <a:r>
              <a:rPr lang="en-US" dirty="0" err="1" smtClean="0"/>
              <a:t>Duis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. </a:t>
            </a:r>
            <a:r>
              <a:rPr lang="en-US" dirty="0" err="1" smtClean="0"/>
              <a:t>Curabitur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,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,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libero</a:t>
            </a:r>
            <a:r>
              <a:rPr lang="en-US" dirty="0" smtClean="0"/>
              <a:t> </a:t>
            </a:r>
            <a:r>
              <a:rPr lang="en-US" dirty="0" err="1" smtClean="0"/>
              <a:t>pellentesque</a:t>
            </a:r>
            <a:r>
              <a:rPr lang="en-US" dirty="0" smtClean="0"/>
              <a:t> </a:t>
            </a:r>
            <a:r>
              <a:rPr lang="en-US" dirty="0" err="1" smtClean="0"/>
              <a:t>nunc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justo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neque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non ante ac </a:t>
            </a:r>
            <a:r>
              <a:rPr lang="en-US" dirty="0" err="1" smtClean="0"/>
              <a:t>orci</a:t>
            </a:r>
            <a:r>
              <a:rPr lang="en-US" dirty="0" smtClean="0"/>
              <a:t> </a:t>
            </a:r>
            <a:r>
              <a:rPr lang="en-US" dirty="0" err="1" smtClean="0"/>
              <a:t>elementum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 in </a:t>
            </a:r>
            <a:r>
              <a:rPr lang="en-US" dirty="0" err="1" smtClean="0"/>
              <a:t>metus</a:t>
            </a:r>
            <a:r>
              <a:rPr lang="en-US" dirty="0" smtClean="0"/>
              <a:t>. </a:t>
            </a:r>
            <a:r>
              <a:rPr lang="en-US" dirty="0" err="1" smtClean="0"/>
              <a:t>Interdum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ante </a:t>
            </a:r>
            <a:r>
              <a:rPr lang="en-US" dirty="0" err="1" smtClean="0"/>
              <a:t>ipsum</a:t>
            </a:r>
            <a:r>
              <a:rPr lang="en-US" dirty="0" smtClean="0"/>
              <a:t> </a:t>
            </a:r>
            <a:r>
              <a:rPr lang="en-US" dirty="0" err="1" smtClean="0"/>
              <a:t>primis</a:t>
            </a:r>
            <a:r>
              <a:rPr lang="en-US" dirty="0" smtClean="0"/>
              <a:t> in </a:t>
            </a:r>
            <a:r>
              <a:rPr lang="en-US" dirty="0" err="1" smtClean="0"/>
              <a:t>faucibus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imperdiet</a:t>
            </a:r>
            <a:r>
              <a:rPr lang="en-US" dirty="0" smtClean="0"/>
              <a:t>. </a:t>
            </a:r>
            <a:r>
              <a:rPr lang="en-US" dirty="0" err="1" smtClean="0"/>
              <a:t>Suspendisse</a:t>
            </a:r>
            <a:r>
              <a:rPr lang="en-US" dirty="0" smtClean="0"/>
              <a:t> </a:t>
            </a:r>
            <a:r>
              <a:rPr lang="en-US" dirty="0" err="1" smtClean="0"/>
              <a:t>ultrices</a:t>
            </a:r>
            <a:r>
              <a:rPr lang="en-US" dirty="0" smtClean="0"/>
              <a:t> lacus id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viverra</a:t>
            </a:r>
            <a:r>
              <a:rPr lang="en-US" dirty="0" smtClean="0"/>
              <a:t>, at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. </a:t>
            </a:r>
            <a:r>
              <a:rPr lang="en-US" dirty="0" err="1" smtClean="0"/>
              <a:t>Nullam</a:t>
            </a:r>
            <a:r>
              <a:rPr lang="en-US" dirty="0" smtClean="0"/>
              <a:t> dolor </a:t>
            </a:r>
            <a:r>
              <a:rPr lang="en-US" dirty="0" err="1" smtClean="0"/>
              <a:t>sapien</a:t>
            </a:r>
            <a:r>
              <a:rPr lang="en-US" dirty="0" smtClean="0"/>
              <a:t>, </a:t>
            </a:r>
            <a:r>
              <a:rPr lang="en-US" dirty="0" err="1" smtClean="0"/>
              <a:t>hendrerit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tellus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,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 </a:t>
            </a:r>
            <a:r>
              <a:rPr lang="en-US" dirty="0" err="1" smtClean="0"/>
              <a:t>urna</a:t>
            </a:r>
            <a:r>
              <a:rPr lang="en-US" dirty="0" smtClean="0"/>
              <a:t>. </a:t>
            </a:r>
            <a:r>
              <a:rPr lang="en-US" dirty="0" err="1" smtClean="0"/>
              <a:t>Nulla</a:t>
            </a:r>
            <a:r>
              <a:rPr lang="en-US" dirty="0" smtClean="0"/>
              <a:t> a </a:t>
            </a:r>
            <a:r>
              <a:rPr lang="en-US" dirty="0" err="1" smtClean="0"/>
              <a:t>aliquam</a:t>
            </a:r>
            <a:r>
              <a:rPr lang="en-US" dirty="0" smtClean="0"/>
              <a:t> magna.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felis</a:t>
            </a:r>
            <a:r>
              <a:rPr lang="en-US" dirty="0" smtClean="0"/>
              <a:t> in </a:t>
            </a:r>
            <a:r>
              <a:rPr lang="en-US" dirty="0" err="1" smtClean="0"/>
              <a:t>felis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porttitor</a:t>
            </a:r>
            <a:r>
              <a:rPr lang="en-US" dirty="0" smtClean="0"/>
              <a:t>. </a:t>
            </a:r>
            <a:r>
              <a:rPr lang="en-US" dirty="0" err="1" smtClean="0"/>
              <a:t>Proin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ante id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imperdiet</a:t>
            </a:r>
            <a:r>
              <a:rPr lang="en-US" dirty="0" smtClean="0"/>
              <a:t> </a:t>
            </a:r>
            <a:r>
              <a:rPr lang="en-US" dirty="0" err="1" smtClean="0"/>
              <a:t>euismod</a:t>
            </a:r>
            <a:r>
              <a:rPr lang="en-US" dirty="0" smtClean="0"/>
              <a:t>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vestibulum</a:t>
            </a:r>
            <a:r>
              <a:rPr lang="en-US" dirty="0" smtClean="0"/>
              <a:t> non </a:t>
            </a:r>
            <a:r>
              <a:rPr lang="en-US" dirty="0" err="1" smtClean="0"/>
              <a:t>metus</a:t>
            </a:r>
            <a:r>
              <a:rPr lang="en-US" dirty="0" smtClean="0"/>
              <a:t> vitae </a:t>
            </a:r>
            <a:r>
              <a:rPr lang="en-US" dirty="0" err="1" smtClean="0"/>
              <a:t>rutrum</a:t>
            </a:r>
            <a:r>
              <a:rPr lang="en-US" dirty="0" smtClean="0"/>
              <a:t>. </a:t>
            </a:r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</a:t>
            </a:r>
            <a:r>
              <a:rPr lang="en-US" dirty="0" err="1" smtClean="0"/>
              <a:t>condimentum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non.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blandit</a:t>
            </a:r>
            <a:r>
              <a:rPr lang="en-US" dirty="0" smtClean="0"/>
              <a:t> sem.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4601613" y="-1231872"/>
            <a:ext cx="10634887" cy="7035124"/>
          </a:xfrm>
          <a:custGeom>
            <a:avLst/>
            <a:gdLst/>
            <a:ahLst/>
            <a:cxnLst/>
            <a:rect l="l" t="t" r="r" b="b"/>
            <a:pathLst>
              <a:path w="7976165" h="5862603">
                <a:moveTo>
                  <a:pt x="7653935" y="2067213"/>
                </a:moveTo>
                <a:cubicBezTo>
                  <a:pt x="7770559" y="2067213"/>
                  <a:pt x="7887183" y="2111704"/>
                  <a:pt x="7976165" y="2200685"/>
                </a:cubicBezTo>
                <a:cubicBezTo>
                  <a:pt x="8154128" y="2378648"/>
                  <a:pt x="8154128" y="2667183"/>
                  <a:pt x="7976165" y="2845147"/>
                </a:cubicBezTo>
                <a:lnTo>
                  <a:pt x="5069879" y="5751433"/>
                </a:lnTo>
                <a:cubicBezTo>
                  <a:pt x="4891915" y="5929396"/>
                  <a:pt x="4603380" y="5929396"/>
                  <a:pt x="4425417" y="5751433"/>
                </a:cubicBezTo>
                <a:cubicBezTo>
                  <a:pt x="4247454" y="5573470"/>
                  <a:pt x="4247454" y="5284935"/>
                  <a:pt x="4425417" y="5106972"/>
                </a:cubicBezTo>
                <a:lnTo>
                  <a:pt x="7331703" y="2200685"/>
                </a:lnTo>
                <a:cubicBezTo>
                  <a:pt x="7420685" y="2111704"/>
                  <a:pt x="7537310" y="2067213"/>
                  <a:pt x="7653935" y="2067213"/>
                </a:cubicBezTo>
                <a:close/>
                <a:moveTo>
                  <a:pt x="6544741" y="1630098"/>
                </a:moveTo>
                <a:cubicBezTo>
                  <a:pt x="6661367" y="1630098"/>
                  <a:pt x="6777990" y="1674589"/>
                  <a:pt x="6866973" y="1763570"/>
                </a:cubicBezTo>
                <a:cubicBezTo>
                  <a:pt x="7044936" y="1941533"/>
                  <a:pt x="7044936" y="2230068"/>
                  <a:pt x="6866973" y="2408032"/>
                </a:cubicBezTo>
                <a:lnTo>
                  <a:pt x="3495076" y="5779929"/>
                </a:lnTo>
                <a:cubicBezTo>
                  <a:pt x="3317112" y="5957892"/>
                  <a:pt x="3028578" y="5957892"/>
                  <a:pt x="2850614" y="5779929"/>
                </a:cubicBezTo>
                <a:cubicBezTo>
                  <a:pt x="2672651" y="5601966"/>
                  <a:pt x="2672651" y="5313431"/>
                  <a:pt x="2850614" y="5135467"/>
                </a:cubicBezTo>
                <a:lnTo>
                  <a:pt x="6222511" y="1763571"/>
                </a:lnTo>
                <a:cubicBezTo>
                  <a:pt x="6311493" y="1674589"/>
                  <a:pt x="6428118" y="1630098"/>
                  <a:pt x="6544741" y="1630098"/>
                </a:cubicBezTo>
                <a:close/>
                <a:moveTo>
                  <a:pt x="6609833" y="11903"/>
                </a:moveTo>
                <a:cubicBezTo>
                  <a:pt x="6726458" y="11903"/>
                  <a:pt x="6843082" y="56394"/>
                  <a:pt x="6932064" y="145375"/>
                </a:cubicBezTo>
                <a:cubicBezTo>
                  <a:pt x="7110027" y="323338"/>
                  <a:pt x="7110027" y="611873"/>
                  <a:pt x="6932064" y="789837"/>
                </a:cubicBezTo>
                <a:lnTo>
                  <a:pt x="1992770" y="5729131"/>
                </a:lnTo>
                <a:cubicBezTo>
                  <a:pt x="1814807" y="5907094"/>
                  <a:pt x="1526272" y="5907094"/>
                  <a:pt x="1348308" y="5729130"/>
                </a:cubicBezTo>
                <a:cubicBezTo>
                  <a:pt x="1170346" y="5551168"/>
                  <a:pt x="1170346" y="5262633"/>
                  <a:pt x="1348309" y="5084670"/>
                </a:cubicBezTo>
                <a:lnTo>
                  <a:pt x="6287603" y="145375"/>
                </a:lnTo>
                <a:cubicBezTo>
                  <a:pt x="6376584" y="56394"/>
                  <a:pt x="6493209" y="11903"/>
                  <a:pt x="6609833" y="11903"/>
                </a:cubicBezTo>
                <a:close/>
                <a:moveTo>
                  <a:pt x="5515050" y="0"/>
                </a:moveTo>
                <a:cubicBezTo>
                  <a:pt x="5581109" y="1"/>
                  <a:pt x="5647168" y="25201"/>
                  <a:pt x="5697568" y="75602"/>
                </a:cubicBezTo>
                <a:cubicBezTo>
                  <a:pt x="5798370" y="176403"/>
                  <a:pt x="5798370" y="339835"/>
                  <a:pt x="5697568" y="440637"/>
                </a:cubicBezTo>
                <a:lnTo>
                  <a:pt x="365035" y="5773170"/>
                </a:lnTo>
                <a:cubicBezTo>
                  <a:pt x="264233" y="5873972"/>
                  <a:pt x="100801" y="5873972"/>
                  <a:pt x="0" y="5773170"/>
                </a:cubicBezTo>
                <a:cubicBezTo>
                  <a:pt x="-100802" y="5672369"/>
                  <a:pt x="-100802" y="5508937"/>
                  <a:pt x="0" y="5408135"/>
                </a:cubicBezTo>
                <a:lnTo>
                  <a:pt x="5332533" y="75602"/>
                </a:lnTo>
                <a:cubicBezTo>
                  <a:pt x="5382934" y="25200"/>
                  <a:pt x="5448992" y="0"/>
                  <a:pt x="55150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9" name="Rounded Rectangle 18"/>
          <p:cNvSpPr/>
          <p:nvPr userDrawn="1"/>
        </p:nvSpPr>
        <p:spPr>
          <a:xfrm rot="18900000">
            <a:off x="5793654" y="296271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38973" y="1958629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 smtClean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38973" y="2542427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Break </a:t>
            </a:r>
            <a:r>
              <a:rPr lang="es-ES_tradnl" dirty="0" err="1" smtClean="0"/>
              <a:t>Section</a:t>
            </a:r>
            <a:r>
              <a:rPr lang="es-ES_tradnl" dirty="0" smtClean="0"/>
              <a:t> </a:t>
            </a:r>
            <a:r>
              <a:rPr lang="es-ES_tradnl" dirty="0" err="1" smtClean="0"/>
              <a:t>Subtitle</a:t>
            </a:r>
            <a:endParaRPr lang="es-ES_tradnl" dirty="0" smtClean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9434" y="2975003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-3304233" y="563719"/>
            <a:ext cx="9242753" cy="7509636"/>
          </a:xfrm>
          <a:custGeom>
            <a:avLst/>
            <a:gdLst/>
            <a:ahLst/>
            <a:cxnLst/>
            <a:rect l="l" t="t" r="r" b="b"/>
            <a:pathLst>
              <a:path w="6932065" h="6258030">
                <a:moveTo>
                  <a:pt x="6544742" y="2108199"/>
                </a:moveTo>
                <a:cubicBezTo>
                  <a:pt x="6661367" y="2108199"/>
                  <a:pt x="6777992" y="2152691"/>
                  <a:pt x="6866974" y="2241671"/>
                </a:cubicBezTo>
                <a:cubicBezTo>
                  <a:pt x="7044937" y="2419635"/>
                  <a:pt x="7044937" y="2708170"/>
                  <a:pt x="6866974" y="2886133"/>
                </a:cubicBezTo>
                <a:lnTo>
                  <a:pt x="3495076" y="6258030"/>
                </a:lnTo>
                <a:cubicBezTo>
                  <a:pt x="3317113" y="6435994"/>
                  <a:pt x="3028578" y="6435994"/>
                  <a:pt x="2850615" y="6258030"/>
                </a:cubicBezTo>
                <a:cubicBezTo>
                  <a:pt x="2672652" y="6080067"/>
                  <a:pt x="2672652" y="5791532"/>
                  <a:pt x="2850615" y="5613569"/>
                </a:cubicBezTo>
                <a:lnTo>
                  <a:pt x="6222513" y="2241671"/>
                </a:lnTo>
                <a:cubicBezTo>
                  <a:pt x="6311494" y="2152690"/>
                  <a:pt x="6428118" y="2108199"/>
                  <a:pt x="6544742" y="2108199"/>
                </a:cubicBezTo>
                <a:close/>
                <a:moveTo>
                  <a:pt x="6609834" y="490004"/>
                </a:moveTo>
                <a:cubicBezTo>
                  <a:pt x="6726459" y="490004"/>
                  <a:pt x="6843084" y="534495"/>
                  <a:pt x="6932065" y="623477"/>
                </a:cubicBezTo>
                <a:cubicBezTo>
                  <a:pt x="7110028" y="801440"/>
                  <a:pt x="7110028" y="1089975"/>
                  <a:pt x="6932065" y="1267938"/>
                </a:cubicBezTo>
                <a:lnTo>
                  <a:pt x="1992770" y="6207232"/>
                </a:lnTo>
                <a:cubicBezTo>
                  <a:pt x="1814808" y="6385196"/>
                  <a:pt x="1526273" y="6385196"/>
                  <a:pt x="1348309" y="6207232"/>
                </a:cubicBezTo>
                <a:cubicBezTo>
                  <a:pt x="1170346" y="6029269"/>
                  <a:pt x="1170346" y="5740734"/>
                  <a:pt x="1348309" y="5562771"/>
                </a:cubicBezTo>
                <a:lnTo>
                  <a:pt x="6287604" y="623477"/>
                </a:lnTo>
                <a:cubicBezTo>
                  <a:pt x="6376585" y="534495"/>
                  <a:pt x="6493210" y="490004"/>
                  <a:pt x="6609834" y="490004"/>
                </a:cubicBezTo>
                <a:close/>
                <a:moveTo>
                  <a:pt x="5515052" y="478102"/>
                </a:moveTo>
                <a:cubicBezTo>
                  <a:pt x="5581110" y="478102"/>
                  <a:pt x="5647169" y="503302"/>
                  <a:pt x="5697569" y="553703"/>
                </a:cubicBezTo>
                <a:cubicBezTo>
                  <a:pt x="5798371" y="654505"/>
                  <a:pt x="5798371" y="817936"/>
                  <a:pt x="5697569" y="918738"/>
                </a:cubicBezTo>
                <a:lnTo>
                  <a:pt x="365036" y="6251272"/>
                </a:lnTo>
                <a:cubicBezTo>
                  <a:pt x="264234" y="6352073"/>
                  <a:pt x="100802" y="6352073"/>
                  <a:pt x="0" y="6251272"/>
                </a:cubicBezTo>
                <a:cubicBezTo>
                  <a:pt x="-100801" y="6150469"/>
                  <a:pt x="-100801" y="5987038"/>
                  <a:pt x="0" y="5886236"/>
                </a:cubicBezTo>
                <a:lnTo>
                  <a:pt x="5332534" y="553702"/>
                </a:lnTo>
                <a:cubicBezTo>
                  <a:pt x="5382935" y="503302"/>
                  <a:pt x="5448993" y="478101"/>
                  <a:pt x="5515052" y="478102"/>
                </a:cubicBezTo>
                <a:close/>
                <a:moveTo>
                  <a:pt x="4500043" y="0"/>
                </a:moveTo>
                <a:cubicBezTo>
                  <a:pt x="4616667" y="0"/>
                  <a:pt x="4733292" y="44491"/>
                  <a:pt x="4822273" y="133473"/>
                </a:cubicBezTo>
                <a:cubicBezTo>
                  <a:pt x="5000237" y="311436"/>
                  <a:pt x="5000237" y="599971"/>
                  <a:pt x="4822273" y="777934"/>
                </a:cubicBezTo>
                <a:lnTo>
                  <a:pt x="1450376" y="4149832"/>
                </a:lnTo>
                <a:cubicBezTo>
                  <a:pt x="1272413" y="4327795"/>
                  <a:pt x="983878" y="4327795"/>
                  <a:pt x="805915" y="4149832"/>
                </a:cubicBezTo>
                <a:cubicBezTo>
                  <a:pt x="627951" y="3971869"/>
                  <a:pt x="627951" y="3683333"/>
                  <a:pt x="805915" y="3505370"/>
                </a:cubicBezTo>
                <a:lnTo>
                  <a:pt x="4177812" y="133473"/>
                </a:lnTo>
                <a:cubicBezTo>
                  <a:pt x="4266794" y="44491"/>
                  <a:pt x="4383418" y="0"/>
                  <a:pt x="450004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 rot="18900000">
            <a:off x="137919" y="6788509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782573" y="2543223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 smtClean="0"/>
              <a:t>TITLE HERE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782573" y="312702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Break </a:t>
            </a:r>
            <a:r>
              <a:rPr lang="es-ES_tradnl" dirty="0" err="1" smtClean="0"/>
              <a:t>Section</a:t>
            </a:r>
            <a:r>
              <a:rPr lang="es-ES_tradnl" dirty="0" smtClean="0"/>
              <a:t> </a:t>
            </a:r>
            <a:r>
              <a:rPr lang="es-ES_tradnl" dirty="0" err="1" smtClean="0"/>
              <a:t>Subtitle</a:t>
            </a:r>
            <a:endParaRPr lang="es-ES_tradnl" dirty="0" smtClean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803034" y="3559596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-1610899" y="-1708902"/>
            <a:ext cx="9242753" cy="7509636"/>
          </a:xfrm>
          <a:custGeom>
            <a:avLst/>
            <a:gdLst/>
            <a:ahLst/>
            <a:cxnLst/>
            <a:rect l="l" t="t" r="r" b="b"/>
            <a:pathLst>
              <a:path w="6932065" h="6258030">
                <a:moveTo>
                  <a:pt x="6544742" y="2108199"/>
                </a:moveTo>
                <a:cubicBezTo>
                  <a:pt x="6661367" y="2108199"/>
                  <a:pt x="6777992" y="2152691"/>
                  <a:pt x="6866974" y="2241671"/>
                </a:cubicBezTo>
                <a:cubicBezTo>
                  <a:pt x="7044937" y="2419635"/>
                  <a:pt x="7044937" y="2708170"/>
                  <a:pt x="6866974" y="2886133"/>
                </a:cubicBezTo>
                <a:lnTo>
                  <a:pt x="3495076" y="6258030"/>
                </a:lnTo>
                <a:cubicBezTo>
                  <a:pt x="3317113" y="6435994"/>
                  <a:pt x="3028578" y="6435994"/>
                  <a:pt x="2850615" y="6258030"/>
                </a:cubicBezTo>
                <a:cubicBezTo>
                  <a:pt x="2672652" y="6080067"/>
                  <a:pt x="2672652" y="5791532"/>
                  <a:pt x="2850615" y="5613569"/>
                </a:cubicBezTo>
                <a:lnTo>
                  <a:pt x="6222513" y="2241671"/>
                </a:lnTo>
                <a:cubicBezTo>
                  <a:pt x="6311494" y="2152690"/>
                  <a:pt x="6428118" y="2108199"/>
                  <a:pt x="6544742" y="2108199"/>
                </a:cubicBezTo>
                <a:close/>
                <a:moveTo>
                  <a:pt x="6609834" y="490004"/>
                </a:moveTo>
                <a:cubicBezTo>
                  <a:pt x="6726459" y="490004"/>
                  <a:pt x="6843084" y="534495"/>
                  <a:pt x="6932065" y="623477"/>
                </a:cubicBezTo>
                <a:cubicBezTo>
                  <a:pt x="7110028" y="801440"/>
                  <a:pt x="7110028" y="1089975"/>
                  <a:pt x="6932065" y="1267938"/>
                </a:cubicBezTo>
                <a:lnTo>
                  <a:pt x="1992770" y="6207232"/>
                </a:lnTo>
                <a:cubicBezTo>
                  <a:pt x="1814808" y="6385196"/>
                  <a:pt x="1526273" y="6385196"/>
                  <a:pt x="1348309" y="6207232"/>
                </a:cubicBezTo>
                <a:cubicBezTo>
                  <a:pt x="1170346" y="6029269"/>
                  <a:pt x="1170346" y="5740734"/>
                  <a:pt x="1348309" y="5562771"/>
                </a:cubicBezTo>
                <a:lnTo>
                  <a:pt x="6287604" y="623477"/>
                </a:lnTo>
                <a:cubicBezTo>
                  <a:pt x="6376585" y="534495"/>
                  <a:pt x="6493210" y="490004"/>
                  <a:pt x="6609834" y="490004"/>
                </a:cubicBezTo>
                <a:close/>
                <a:moveTo>
                  <a:pt x="5515052" y="478102"/>
                </a:moveTo>
                <a:cubicBezTo>
                  <a:pt x="5581110" y="478102"/>
                  <a:pt x="5647169" y="503302"/>
                  <a:pt x="5697569" y="553703"/>
                </a:cubicBezTo>
                <a:cubicBezTo>
                  <a:pt x="5798371" y="654505"/>
                  <a:pt x="5798371" y="817936"/>
                  <a:pt x="5697569" y="918738"/>
                </a:cubicBezTo>
                <a:lnTo>
                  <a:pt x="365036" y="6251272"/>
                </a:lnTo>
                <a:cubicBezTo>
                  <a:pt x="264234" y="6352073"/>
                  <a:pt x="100802" y="6352073"/>
                  <a:pt x="0" y="6251272"/>
                </a:cubicBezTo>
                <a:cubicBezTo>
                  <a:pt x="-100801" y="6150469"/>
                  <a:pt x="-100801" y="5987038"/>
                  <a:pt x="0" y="5886236"/>
                </a:cubicBezTo>
                <a:lnTo>
                  <a:pt x="5332534" y="553702"/>
                </a:lnTo>
                <a:cubicBezTo>
                  <a:pt x="5382935" y="503302"/>
                  <a:pt x="5448993" y="478101"/>
                  <a:pt x="5515052" y="478102"/>
                </a:cubicBezTo>
                <a:close/>
                <a:moveTo>
                  <a:pt x="4500043" y="0"/>
                </a:moveTo>
                <a:cubicBezTo>
                  <a:pt x="4616667" y="0"/>
                  <a:pt x="4733292" y="44491"/>
                  <a:pt x="4822273" y="133473"/>
                </a:cubicBezTo>
                <a:cubicBezTo>
                  <a:pt x="5000237" y="311436"/>
                  <a:pt x="5000237" y="599971"/>
                  <a:pt x="4822273" y="777934"/>
                </a:cubicBezTo>
                <a:lnTo>
                  <a:pt x="1450376" y="4149832"/>
                </a:lnTo>
                <a:cubicBezTo>
                  <a:pt x="1272413" y="4327795"/>
                  <a:pt x="983878" y="4327795"/>
                  <a:pt x="805915" y="4149832"/>
                </a:cubicBezTo>
                <a:cubicBezTo>
                  <a:pt x="627951" y="3971869"/>
                  <a:pt x="627951" y="3683333"/>
                  <a:pt x="805915" y="3505370"/>
                </a:cubicBezTo>
                <a:lnTo>
                  <a:pt x="4177812" y="133473"/>
                </a:lnTo>
                <a:cubicBezTo>
                  <a:pt x="4266794" y="44491"/>
                  <a:pt x="4383418" y="0"/>
                  <a:pt x="450004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 rot="18900000">
            <a:off x="1001518" y="5334424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7138173" y="3247495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 smtClean="0"/>
              <a:t>TITLE HERE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7138173" y="3831293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Break </a:t>
            </a:r>
            <a:r>
              <a:rPr lang="es-ES_tradnl" dirty="0" err="1" smtClean="0"/>
              <a:t>Section</a:t>
            </a:r>
            <a:r>
              <a:rPr lang="es-ES_tradnl" dirty="0" smtClean="0"/>
              <a:t> </a:t>
            </a:r>
            <a:r>
              <a:rPr lang="es-ES_tradnl" dirty="0" err="1" smtClean="0"/>
              <a:t>Subtitle</a:t>
            </a:r>
            <a:endParaRPr lang="es-ES_tradnl" dirty="0" smtClean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158634" y="4263868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 userDrawn="1"/>
        </p:nvSpPr>
        <p:spPr>
          <a:xfrm rot="18900000">
            <a:off x="800771" y="3115671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 userDrawn="1"/>
        </p:nvSpPr>
        <p:spPr>
          <a:xfrm rot="18900000">
            <a:off x="2256987" y="3714319"/>
            <a:ext cx="4527448" cy="65382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ounded Rectangle 16"/>
          <p:cNvSpPr/>
          <p:nvPr userDrawn="1"/>
        </p:nvSpPr>
        <p:spPr>
          <a:xfrm rot="18900000" flipV="1">
            <a:off x="-292739" y="3248182"/>
            <a:ext cx="6422592" cy="37033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ounded Rectangle 5"/>
          <p:cNvSpPr/>
          <p:nvPr userDrawn="1"/>
        </p:nvSpPr>
        <p:spPr>
          <a:xfrm rot="18900000">
            <a:off x="627181" y="2201944"/>
            <a:ext cx="4527448" cy="6538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Placeholder 7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82573" y="2543223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 smtClean="0"/>
              <a:t>TITLE HERE</a:t>
            </a:r>
          </a:p>
        </p:txBody>
      </p:sp>
      <p:sp>
        <p:nvSpPr>
          <p:cNvPr id="8" name="Text Placeholder 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82573" y="312702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smtClean="0"/>
              <a:t>Break </a:t>
            </a:r>
            <a:r>
              <a:rPr lang="es-ES_tradnl" dirty="0" err="1" smtClean="0"/>
              <a:t>Section</a:t>
            </a:r>
            <a:r>
              <a:rPr lang="es-ES_tradnl" dirty="0" smtClean="0"/>
              <a:t> </a:t>
            </a:r>
            <a:r>
              <a:rPr lang="es-ES_tradnl" dirty="0" err="1" smtClean="0"/>
              <a:t>Subtitle</a:t>
            </a:r>
            <a:endParaRPr lang="es-ES_tradnl" dirty="0" smtClean="0"/>
          </a:p>
        </p:txBody>
      </p:sp>
      <p:sp>
        <p:nvSpPr>
          <p:cNvPr id="9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803034" y="3559596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  <p:bldP spid="6" grpId="0" animBg="1"/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7CF9C-6C01-4200-9F16-5354B93295D8}" type="datetimeFigureOut">
              <a:rPr lang="zh-CN" altLang="en-US" smtClean="0"/>
              <a:t>2019/7/31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B4C96-7BF3-4C03-B91E-A1B318487A3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</p:sldLayoutIdLst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_14"/>
          <p:cNvSpPr txBox="1">
            <a:spLocks noChangeArrowheads="1"/>
          </p:cNvSpPr>
          <p:nvPr/>
        </p:nvSpPr>
        <p:spPr bwMode="auto">
          <a:xfrm>
            <a:off x="2102562" y="2868353"/>
            <a:ext cx="10695710" cy="851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endParaRPr lang="zh-CN" altLang="zh-CN" sz="7200" b="1" spc="600" dirty="0">
              <a:solidFill>
                <a:schemeClr val="bg2">
                  <a:lumMod val="25000"/>
                </a:schemeClr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4" name="_14"/>
          <p:cNvSpPr txBox="1">
            <a:spLocks noChangeArrowheads="1"/>
          </p:cNvSpPr>
          <p:nvPr/>
        </p:nvSpPr>
        <p:spPr bwMode="auto">
          <a:xfrm>
            <a:off x="4110990" y="3011170"/>
            <a:ext cx="597916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zh-CN" sz="6000" b="1" spc="600" dirty="0" smtClean="0">
                <a:solidFill>
                  <a:schemeClr val="bg2">
                    <a:lumMod val="25000"/>
                  </a:schemeClr>
                </a:solidFill>
                <a:latin typeface="华文行楷" panose="02010800040101010101" charset="-122"/>
                <a:ea typeface="华文行楷" panose="02010800040101010101" charset="-122"/>
              </a:rPr>
              <a:t>年</a:t>
            </a:r>
            <a:r>
              <a:rPr lang="zh-CN" altLang="en-US" sz="6000" b="1" spc="600" dirty="0" smtClean="0">
                <a:solidFill>
                  <a:schemeClr val="bg2">
                    <a:lumMod val="25000"/>
                  </a:schemeClr>
                </a:solidFill>
                <a:latin typeface="华文行楷" panose="02010800040101010101" charset="-122"/>
                <a:ea typeface="华文行楷" panose="02010800040101010101" charset="-122"/>
              </a:rPr>
              <a:t>中</a:t>
            </a:r>
            <a:r>
              <a:rPr lang="zh-CN" altLang="zh-CN" sz="6000" b="1" spc="600" dirty="0" smtClean="0">
                <a:solidFill>
                  <a:schemeClr val="bg2">
                    <a:lumMod val="25000"/>
                  </a:schemeClr>
                </a:solidFill>
                <a:latin typeface="华文行楷" panose="02010800040101010101" charset="-122"/>
                <a:ea typeface="华文行楷" panose="02010800040101010101" charset="-122"/>
              </a:rPr>
              <a:t>总结</a:t>
            </a:r>
            <a:endParaRPr lang="zh-CN" altLang="zh-CN" sz="6000" b="1" spc="600" dirty="0">
              <a:solidFill>
                <a:schemeClr val="bg2">
                  <a:lumMod val="25000"/>
                </a:schemeClr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07150" y="4403725"/>
            <a:ext cx="3808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行楷" panose="02010800040101010101" charset="-122"/>
                <a:ea typeface="华文行楷" panose="02010800040101010101" charset="-122"/>
              </a:rPr>
              <a:t>报告人</a:t>
            </a:r>
            <a:r>
              <a:rPr lang="zh-CN" altLang="en-US" sz="4000" dirty="0" smtClean="0">
                <a:latin typeface="华文行楷" panose="02010800040101010101" charset="-122"/>
                <a:ea typeface="华文行楷" panose="02010800040101010101" charset="-122"/>
              </a:rPr>
              <a:t>：朱   涛     </a:t>
            </a:r>
            <a:endParaRPr lang="en-US" altLang="zh-CN" sz="4000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_14"/>
          <p:cNvSpPr txBox="1">
            <a:spLocks noChangeArrowheads="1"/>
          </p:cNvSpPr>
          <p:nvPr/>
        </p:nvSpPr>
        <p:spPr bwMode="auto">
          <a:xfrm>
            <a:off x="4100263" y="2700578"/>
            <a:ext cx="1268170" cy="1104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7200" spc="600" dirty="0">
                <a:solidFill>
                  <a:schemeClr val="bg2">
                    <a:lumMod val="25000"/>
                  </a:schemeClr>
                </a:solidFill>
                <a:latin typeface="华文行楷" panose="02010800040101010101" charset="-122"/>
                <a:ea typeface="华文行楷" panose="02010800040101010101" charset="-122"/>
              </a:rPr>
              <a:t>目</a:t>
            </a:r>
          </a:p>
        </p:txBody>
      </p:sp>
      <p:sp>
        <p:nvSpPr>
          <p:cNvPr id="25" name="_14"/>
          <p:cNvSpPr txBox="1">
            <a:spLocks noChangeArrowheads="1"/>
          </p:cNvSpPr>
          <p:nvPr/>
        </p:nvSpPr>
        <p:spPr bwMode="auto">
          <a:xfrm>
            <a:off x="4734348" y="3371669"/>
            <a:ext cx="1210868" cy="105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8000" spc="600" dirty="0">
                <a:solidFill>
                  <a:schemeClr val="bg2">
                    <a:lumMod val="25000"/>
                  </a:schemeClr>
                </a:solidFill>
                <a:latin typeface="华文行楷" panose="02010800040101010101" charset="-122"/>
                <a:ea typeface="华文行楷" panose="02010800040101010101" charset="-122"/>
              </a:rPr>
              <a:t>录</a:t>
            </a:r>
            <a:endParaRPr lang="zh-CN" altLang="zh-CN" sz="8000" spc="600" dirty="0">
              <a:solidFill>
                <a:schemeClr val="bg2">
                  <a:lumMod val="25000"/>
                </a:schemeClr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  <p:cxnSp>
        <p:nvCxnSpPr>
          <p:cNvPr id="26" name="直接连接符 27"/>
          <p:cNvCxnSpPr>
            <a:cxnSpLocks noChangeShapeType="1"/>
          </p:cNvCxnSpPr>
          <p:nvPr/>
        </p:nvCxnSpPr>
        <p:spPr bwMode="auto">
          <a:xfrm>
            <a:off x="5823294" y="3044814"/>
            <a:ext cx="0" cy="1160748"/>
          </a:xfrm>
          <a:prstGeom prst="line">
            <a:avLst/>
          </a:prstGeom>
          <a:noFill/>
          <a:ln w="19050">
            <a:solidFill>
              <a:schemeClr val="bg2">
                <a:lumMod val="25000"/>
                <a:alpha val="67842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7" name="图片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446" y="3687814"/>
            <a:ext cx="622662" cy="699176"/>
          </a:xfrm>
          <a:prstGeom prst="rect">
            <a:avLst/>
          </a:prstGeom>
        </p:spPr>
      </p:pic>
      <p:grpSp>
        <p:nvGrpSpPr>
          <p:cNvPr id="28" name="组合 27"/>
          <p:cNvGrpSpPr/>
          <p:nvPr/>
        </p:nvGrpSpPr>
        <p:grpSpPr>
          <a:xfrm>
            <a:off x="6393287" y="2761467"/>
            <a:ext cx="3336817" cy="3063672"/>
            <a:chOff x="3548970" y="2149905"/>
            <a:chExt cx="2716919" cy="2494517"/>
          </a:xfrm>
        </p:grpSpPr>
        <p:sp>
          <p:nvSpPr>
            <p:cNvPr id="29" name="椭圆 28"/>
            <p:cNvSpPr/>
            <p:nvPr/>
          </p:nvSpPr>
          <p:spPr>
            <a:xfrm>
              <a:off x="3548970" y="2206019"/>
              <a:ext cx="465137" cy="46355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4000" noProof="1">
                  <a:solidFill>
                    <a:schemeClr val="bg2">
                      <a:lumMod val="25000"/>
                    </a:schemeClr>
                  </a:solidFill>
                  <a:latin typeface="华文行楷" panose="02010800040101010101" charset="-122"/>
                  <a:ea typeface="华文行楷" panose="02010800040101010101" charset="-122"/>
                </a:rPr>
                <a:t>壹</a:t>
              </a:r>
            </a:p>
          </p:txBody>
        </p:sp>
        <p:sp>
          <p:nvSpPr>
            <p:cNvPr id="30" name="椭圆 29"/>
            <p:cNvSpPr/>
            <p:nvPr/>
          </p:nvSpPr>
          <p:spPr>
            <a:xfrm>
              <a:off x="3548970" y="2863246"/>
              <a:ext cx="465137" cy="46513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4000" noProof="1">
                  <a:solidFill>
                    <a:schemeClr val="bg2">
                      <a:lumMod val="25000"/>
                    </a:schemeClr>
                  </a:solidFill>
                  <a:latin typeface="华文行楷" panose="02010800040101010101" charset="-122"/>
                  <a:ea typeface="华文行楷" panose="02010800040101010101" charset="-122"/>
                </a:rPr>
                <a:t>贰</a:t>
              </a:r>
            </a:p>
          </p:txBody>
        </p:sp>
        <p:sp>
          <p:nvSpPr>
            <p:cNvPr id="31" name="椭圆 30"/>
            <p:cNvSpPr/>
            <p:nvPr/>
          </p:nvSpPr>
          <p:spPr>
            <a:xfrm>
              <a:off x="3548970" y="3522060"/>
              <a:ext cx="465137" cy="46355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4000" noProof="1">
                  <a:solidFill>
                    <a:schemeClr val="bg2">
                      <a:lumMod val="25000"/>
                    </a:schemeClr>
                  </a:solidFill>
                  <a:latin typeface="华文行楷" panose="02010800040101010101" charset="-122"/>
                  <a:ea typeface="华文行楷" panose="02010800040101010101" charset="-122"/>
                </a:rPr>
                <a:t>叁</a:t>
              </a:r>
            </a:p>
          </p:txBody>
        </p:sp>
        <p:sp>
          <p:nvSpPr>
            <p:cNvPr id="32" name="椭圆 31"/>
            <p:cNvSpPr/>
            <p:nvPr/>
          </p:nvSpPr>
          <p:spPr>
            <a:xfrm>
              <a:off x="3548970" y="4179285"/>
              <a:ext cx="465137" cy="465137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600" noProof="1">
                <a:solidFill>
                  <a:schemeClr val="bg2">
                    <a:lumMod val="25000"/>
                  </a:schemeClr>
                </a:solidFill>
                <a:latin typeface="华文行楷" panose="02010800040101010101" charset="-122"/>
                <a:ea typeface="华文行楷" panose="02010800040101010101" charset="-122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3655479" y="2693627"/>
              <a:ext cx="2553586" cy="0"/>
            </a:xfrm>
            <a:prstGeom prst="line">
              <a:avLst/>
            </a:prstGeom>
            <a:ln w="12700">
              <a:solidFill>
                <a:schemeClr val="bg2">
                  <a:lumMod val="25000"/>
                  <a:alpha val="6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/>
            <p:cNvSpPr/>
            <p:nvPr/>
          </p:nvSpPr>
          <p:spPr>
            <a:xfrm>
              <a:off x="4158075" y="2149905"/>
              <a:ext cx="2107814" cy="5754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4000" spc="300" noProof="1">
                  <a:solidFill>
                    <a:schemeClr val="bg2">
                      <a:lumMod val="25000"/>
                    </a:schemeClr>
                  </a:solidFill>
                  <a:latin typeface="华文行楷" panose="02010800040101010101" charset="-122"/>
                  <a:ea typeface="华文行楷" panose="02010800040101010101" charset="-122"/>
                  <a:sym typeface="Arial" panose="020B0604020202020204" pitchFamily="34" charset="0"/>
                </a:rPr>
                <a:t>俱往矣</a:t>
              </a: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3655479" y="3359758"/>
              <a:ext cx="2553586" cy="0"/>
            </a:xfrm>
            <a:prstGeom prst="line">
              <a:avLst/>
            </a:prstGeom>
            <a:ln w="12700">
              <a:solidFill>
                <a:schemeClr val="bg2">
                  <a:lumMod val="25000"/>
                  <a:alpha val="6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3655479" y="4025889"/>
              <a:ext cx="2553586" cy="0"/>
            </a:xfrm>
            <a:prstGeom prst="line">
              <a:avLst/>
            </a:prstGeom>
            <a:ln w="12700">
              <a:solidFill>
                <a:schemeClr val="bg2">
                  <a:lumMod val="25000"/>
                  <a:alpha val="6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7141366" y="3569993"/>
            <a:ext cx="23672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4000" spc="300" noProof="1">
                <a:solidFill>
                  <a:schemeClr val="bg2">
                    <a:lumMod val="2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pitchFamily="34" charset="0"/>
              </a:rPr>
              <a:t>雾里看花</a:t>
            </a:r>
          </a:p>
        </p:txBody>
      </p:sp>
      <p:sp>
        <p:nvSpPr>
          <p:cNvPr id="21" name="矩形 20"/>
          <p:cNvSpPr/>
          <p:nvPr/>
        </p:nvSpPr>
        <p:spPr>
          <a:xfrm>
            <a:off x="7141366" y="4378491"/>
            <a:ext cx="12750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4000" spc="300" noProof="1">
                <a:solidFill>
                  <a:schemeClr val="bg2">
                    <a:lumMod val="25000"/>
                  </a:schemeClr>
                </a:solidFill>
                <a:latin typeface="华文行楷" panose="02010800040101010101" charset="-122"/>
                <a:ea typeface="华文行楷" panose="02010800040101010101" charset="-122"/>
                <a:sym typeface="Arial" panose="020B0604020202020204" pitchFamily="34" charset="0"/>
              </a:rPr>
              <a:t>致谢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 2"/>
          <p:cNvSpPr txBox="1"/>
          <p:nvPr/>
        </p:nvSpPr>
        <p:spPr>
          <a:xfrm>
            <a:off x="1721458" y="3669639"/>
            <a:ext cx="3261867" cy="527050"/>
          </a:xfrm>
          <a:prstGeom prst="rect">
            <a:avLst/>
          </a:prstGeom>
        </p:spPr>
        <p:txBody>
          <a:bodyPr vert="horz" wrap="square" lIns="108720" tIns="54360" rIns="108720" bIns="54360" rtlCol="0">
            <a:spAutoFit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05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  <a:p>
            <a:endParaRPr lang="en-US" altLang="zh-CN" sz="105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620867" y="277841"/>
            <a:ext cx="4970899" cy="786752"/>
            <a:chOff x="3771900" y="411256"/>
            <a:chExt cx="4972050" cy="786934"/>
          </a:xfrm>
        </p:grpSpPr>
        <p:sp>
          <p:nvSpPr>
            <p:cNvPr id="16" name="TextBox 8"/>
            <p:cNvSpPr txBox="1">
              <a:spLocks noChangeArrowheads="1"/>
            </p:cNvSpPr>
            <p:nvPr/>
          </p:nvSpPr>
          <p:spPr bwMode="auto">
            <a:xfrm>
              <a:off x="4362449" y="411256"/>
              <a:ext cx="3790952" cy="615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algn="ctr" eaLnBrk="1" hangingPunct="1"/>
              <a:r>
                <a:rPr lang="zh-CN" altLang="en-US" sz="4000" spc="300" dirty="0">
                  <a:solidFill>
                    <a:srgbClr val="474139"/>
                  </a:solidFill>
                  <a:latin typeface="华文新魏" panose="02010800040101010101" pitchFamily="2" charset="-122"/>
                  <a:ea typeface="华文新魏" panose="02010800040101010101" pitchFamily="2" charset="-122"/>
                  <a:sym typeface="Arial" panose="020B0604020202020204" pitchFamily="34" charset="0"/>
                </a:rPr>
                <a:t>俱往矣</a:t>
              </a: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3771900" y="1198190"/>
              <a:ext cx="4972050" cy="0"/>
            </a:xfrm>
            <a:prstGeom prst="line">
              <a:avLst/>
            </a:prstGeom>
            <a:ln>
              <a:solidFill>
                <a:srgbClr val="47413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24600"/>
            <a:ext cx="12192000" cy="5334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806" y="146900"/>
            <a:ext cx="4334681" cy="87846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1435"/>
            <a:ext cx="3408045" cy="21164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33170" y="1691005"/>
            <a:ext cx="9747885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华文行楷" panose="02010800040101010101" charset="-122"/>
                <a:ea typeface="华文行楷" panose="02010800040101010101" charset="-122"/>
              </a:rPr>
              <a:t>6</a:t>
            </a:r>
            <a:r>
              <a:rPr lang="zh-CN" altLang="en-US" sz="2800" dirty="0" smtClean="0">
                <a:latin typeface="华文行楷" panose="02010800040101010101" charset="-122"/>
                <a:ea typeface="华文行楷" panose="02010800040101010101" charset="-122"/>
              </a:rPr>
              <a:t>月</a:t>
            </a:r>
            <a:r>
              <a:rPr lang="en-US" altLang="zh-CN" sz="2800" dirty="0" smtClean="0">
                <a:latin typeface="华文行楷" panose="02010800040101010101" charset="-122"/>
                <a:ea typeface="华文行楷" panose="02010800040101010101" charset="-122"/>
              </a:rPr>
              <a:t>21</a:t>
            </a:r>
            <a:r>
              <a:rPr lang="zh-CN" altLang="en-US" sz="2800" dirty="0" smtClean="0">
                <a:latin typeface="华文行楷" panose="02010800040101010101" charset="-122"/>
                <a:ea typeface="华文行楷" panose="02010800040101010101" charset="-122"/>
              </a:rPr>
              <a:t>日加入食品安全大数据项目组：</a:t>
            </a:r>
            <a:endParaRPr lang="en-US" altLang="zh-CN" sz="2800" dirty="0" smtClean="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2800" dirty="0">
                <a:latin typeface="华文行楷" panose="02010800040101010101" charset="-122"/>
                <a:ea typeface="华文行楷" panose="02010800040101010101" charset="-122"/>
              </a:rPr>
              <a:t> </a:t>
            </a:r>
            <a:r>
              <a:rPr lang="en-US" altLang="zh-CN" sz="2800" dirty="0" smtClean="0">
                <a:latin typeface="华文行楷" panose="02010800040101010101" charset="-122"/>
                <a:ea typeface="华文行楷" panose="02010800040101010101" charset="-122"/>
              </a:rPr>
              <a:t>      </a:t>
            </a:r>
            <a:r>
              <a:rPr lang="zh-CN" altLang="en-US" sz="2800" dirty="0" smtClean="0">
                <a:latin typeface="华文行楷" panose="02010800040101010101" charset="-122"/>
                <a:ea typeface="华文行楷" panose="02010800040101010101" charset="-122"/>
              </a:rPr>
              <a:t>熟悉之前河南移动舆情项目的架构；</a:t>
            </a:r>
            <a:endParaRPr lang="en-US" altLang="zh-CN" sz="2800" dirty="0" smtClean="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2800" dirty="0">
                <a:latin typeface="华文行楷" panose="02010800040101010101" charset="-122"/>
                <a:ea typeface="华文行楷" panose="02010800040101010101" charset="-122"/>
              </a:rPr>
              <a:t> </a:t>
            </a:r>
            <a:r>
              <a:rPr lang="en-US" altLang="zh-CN" sz="2800" dirty="0" smtClean="0">
                <a:latin typeface="华文行楷" panose="02010800040101010101" charset="-122"/>
                <a:ea typeface="华文行楷" panose="02010800040101010101" charset="-122"/>
              </a:rPr>
              <a:t>      </a:t>
            </a:r>
            <a:r>
              <a:rPr lang="zh-CN" altLang="en-US" sz="2800" dirty="0" smtClean="0">
                <a:latin typeface="华文行楷" panose="02010800040101010101" charset="-122"/>
                <a:ea typeface="华文行楷" panose="02010800040101010101" charset="-122"/>
              </a:rPr>
              <a:t>给出食品安全舆情监控的初步设计方案；</a:t>
            </a:r>
            <a:endParaRPr lang="en-US" altLang="zh-CN" sz="2800" dirty="0" smtClean="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2800" dirty="0" smtClean="0">
                <a:latin typeface="华文行楷" panose="02010800040101010101" charset="-122"/>
                <a:ea typeface="华文行楷" panose="02010800040101010101" charset="-122"/>
              </a:rPr>
              <a:t>       </a:t>
            </a:r>
            <a:r>
              <a:rPr lang="zh-CN" altLang="en-US" sz="2800" dirty="0" smtClean="0">
                <a:latin typeface="华文行楷" panose="02010800040101010101" charset="-122"/>
                <a:ea typeface="华文行楷" panose="02010800040101010101" charset="-122"/>
              </a:rPr>
              <a:t>学习</a:t>
            </a:r>
            <a:r>
              <a:rPr lang="en-US" altLang="zh-CN" sz="2800" dirty="0" err="1" smtClean="0">
                <a:latin typeface="华文行楷" panose="02010800040101010101" charset="-122"/>
                <a:ea typeface="华文行楷" panose="02010800040101010101" charset="-122"/>
              </a:rPr>
              <a:t>Scrapy</a:t>
            </a:r>
            <a:r>
              <a:rPr lang="zh-CN" altLang="en-US" sz="2800" dirty="0" smtClean="0">
                <a:latin typeface="华文行楷" panose="02010800040101010101" charset="-122"/>
                <a:ea typeface="华文行楷" panose="02010800040101010101" charset="-122"/>
              </a:rPr>
              <a:t>框架和</a:t>
            </a:r>
            <a:r>
              <a:rPr lang="en-US" altLang="zh-CN" sz="2800" dirty="0" smtClean="0">
                <a:latin typeface="华文行楷" panose="02010800040101010101" charset="-122"/>
                <a:ea typeface="华文行楷" panose="02010800040101010101" charset="-122"/>
              </a:rPr>
              <a:t>Selenium</a:t>
            </a:r>
            <a:r>
              <a:rPr lang="zh-CN" altLang="en-US" sz="2800" dirty="0" smtClean="0">
                <a:latin typeface="华文行楷" panose="02010800040101010101" charset="-122"/>
                <a:ea typeface="华文行楷" panose="02010800040101010101" charset="-122"/>
              </a:rPr>
              <a:t>框架</a:t>
            </a:r>
            <a:r>
              <a:rPr lang="en-US" altLang="zh-CN" sz="2800" dirty="0" smtClean="0">
                <a:latin typeface="华文行楷" panose="02010800040101010101" charset="-122"/>
                <a:ea typeface="华文行楷" panose="02010800040101010101" charset="-122"/>
              </a:rPr>
              <a:t>;</a:t>
            </a:r>
          </a:p>
          <a:p>
            <a:r>
              <a:rPr lang="en-US" altLang="zh-CN" sz="2800" dirty="0" smtClean="0">
                <a:latin typeface="华文行楷" panose="02010800040101010101" charset="-122"/>
                <a:ea typeface="华文行楷" panose="02010800040101010101" charset="-122"/>
              </a:rPr>
              <a:t>       </a:t>
            </a:r>
            <a:r>
              <a:rPr lang="zh-CN" altLang="en-US" sz="2800" dirty="0" smtClean="0">
                <a:latin typeface="华文行楷" panose="02010800040101010101" charset="-122"/>
                <a:ea typeface="华文行楷" panose="02010800040101010101" charset="-122"/>
              </a:rPr>
              <a:t>投入物系统中风险预警信息管理模块的设计；</a:t>
            </a:r>
            <a:endParaRPr lang="en-US" altLang="zh-CN" sz="2800" dirty="0" smtClean="0">
              <a:latin typeface="华文行楷" panose="02010800040101010101" charset="-122"/>
              <a:ea typeface="华文行楷" panose="02010800040101010101" charset="-122"/>
            </a:endParaRPr>
          </a:p>
          <a:p>
            <a:endParaRPr lang="en-US" altLang="zh-CN" sz="2800" dirty="0" smtClean="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2000" dirty="0">
                <a:latin typeface="华文行楷" panose="02010800040101010101" charset="-122"/>
                <a:ea typeface="华文行楷" panose="02010800040101010101" charset="-122"/>
              </a:rPr>
              <a:t> </a:t>
            </a:r>
            <a:r>
              <a:rPr lang="en-US" altLang="zh-CN" sz="2000" dirty="0" smtClean="0">
                <a:latin typeface="华文行楷" panose="02010800040101010101" charset="-122"/>
                <a:ea typeface="华文行楷" panose="02010800040101010101" charset="-122"/>
              </a:rPr>
              <a:t>          </a:t>
            </a:r>
            <a:endParaRPr lang="zh-CN" altLang="en-US" sz="2800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3620867" y="277841"/>
            <a:ext cx="4970899" cy="786752"/>
            <a:chOff x="3771900" y="411256"/>
            <a:chExt cx="4972050" cy="786934"/>
          </a:xfrm>
        </p:grpSpPr>
        <p:sp>
          <p:nvSpPr>
            <p:cNvPr id="23" name="TextBox 8"/>
            <p:cNvSpPr txBox="1">
              <a:spLocks noChangeArrowheads="1"/>
            </p:cNvSpPr>
            <p:nvPr/>
          </p:nvSpPr>
          <p:spPr bwMode="auto">
            <a:xfrm>
              <a:off x="4362449" y="411256"/>
              <a:ext cx="3790952" cy="615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algn="ctr" eaLnBrk="1" hangingPunct="1"/>
              <a:r>
                <a:rPr lang="zh-CN" altLang="en-US" sz="4000" spc="300" dirty="0">
                  <a:solidFill>
                    <a:srgbClr val="474139"/>
                  </a:solidFill>
                  <a:latin typeface="华文新魏" panose="02010800040101010101" pitchFamily="2" charset="-122"/>
                  <a:ea typeface="华文新魏" panose="02010800040101010101" pitchFamily="2" charset="-122"/>
                  <a:sym typeface="Arial" panose="020B0604020202020204" pitchFamily="34" charset="0"/>
                </a:rPr>
                <a:t>雾里看花</a:t>
              </a: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3771900" y="1198190"/>
              <a:ext cx="4972050" cy="0"/>
            </a:xfrm>
            <a:prstGeom prst="line">
              <a:avLst/>
            </a:prstGeom>
            <a:ln>
              <a:solidFill>
                <a:srgbClr val="47413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24600"/>
            <a:ext cx="12192000" cy="53340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806" y="146900"/>
            <a:ext cx="4334681" cy="8784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235"/>
            <a:ext cx="3398738" cy="211050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314450" y="2275840"/>
            <a:ext cx="97148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行楷" panose="02010800040101010101" charset="-122"/>
                <a:ea typeface="华文行楷" panose="02010800040101010101" charset="-122"/>
              </a:rPr>
              <a:t>接下来，初步计划是</a:t>
            </a:r>
            <a:r>
              <a:rPr lang="en-US" altLang="zh-CN" sz="2800" dirty="0">
                <a:latin typeface="华文行楷" panose="02010800040101010101" charset="-122"/>
                <a:ea typeface="华文行楷" panose="02010800040101010101" charset="-122"/>
              </a:rPr>
              <a:t>:</a:t>
            </a:r>
          </a:p>
          <a:p>
            <a:r>
              <a:rPr lang="en-US" altLang="zh-CN" sz="2000" dirty="0">
                <a:latin typeface="华文行楷" panose="02010800040101010101" charset="-122"/>
                <a:ea typeface="华文行楷" panose="02010800040101010101" charset="-122"/>
              </a:rPr>
              <a:t>         </a:t>
            </a:r>
            <a:r>
              <a:rPr lang="en-US" altLang="zh-CN" sz="2400" dirty="0">
                <a:latin typeface="华文行楷" panose="02010800040101010101" charset="-122"/>
                <a:ea typeface="华文行楷" panose="02010800040101010101" charset="-122"/>
              </a:rPr>
              <a:t>1</a:t>
            </a:r>
            <a:r>
              <a:rPr lang="zh-CN" altLang="en-US" sz="2400" dirty="0" smtClean="0">
                <a:latin typeface="华文行楷" panose="02010800040101010101" charset="-122"/>
                <a:ea typeface="华文行楷" panose="02010800040101010101" charset="-122"/>
              </a:rPr>
              <a:t>：实现新浪微博以及头条热点内容及评论爬取；</a:t>
            </a:r>
            <a:endParaRPr lang="en-US" altLang="zh-CN" sz="2400" dirty="0" smtClean="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2400" dirty="0" smtClean="0">
                <a:latin typeface="华文行楷" panose="02010800040101010101" charset="-122"/>
                <a:ea typeface="华文行楷" panose="02010800040101010101" charset="-122"/>
              </a:rPr>
              <a:t>       </a:t>
            </a:r>
            <a:r>
              <a:rPr lang="en-US" altLang="zh-CN" sz="2400" dirty="0">
                <a:latin typeface="华文行楷" panose="02010800040101010101" charset="-122"/>
                <a:ea typeface="华文行楷" panose="02010800040101010101" charset="-122"/>
              </a:rPr>
              <a:t>2</a:t>
            </a:r>
            <a:r>
              <a:rPr lang="zh-CN" altLang="en-US" sz="2400" dirty="0" smtClean="0">
                <a:latin typeface="华文行楷" panose="02010800040101010101" charset="-122"/>
                <a:ea typeface="华文行楷" panose="02010800040101010101" charset="-122"/>
              </a:rPr>
              <a:t>：继续</a:t>
            </a:r>
            <a:r>
              <a:rPr lang="zh-CN" altLang="en-US" sz="24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学习</a:t>
            </a:r>
            <a:r>
              <a:rPr lang="en-US" altLang="zh-CN" sz="2400" b="1" dirty="0" err="1" smtClean="0">
                <a:latin typeface="华文行楷" panose="02010800040101010101" pitchFamily="2" charset="-122"/>
                <a:ea typeface="华文行楷" panose="02010800040101010101" pitchFamily="2" charset="-122"/>
              </a:rPr>
              <a:t>Scrapy</a:t>
            </a:r>
            <a:r>
              <a:rPr lang="zh-CN" altLang="en-US" sz="2400" b="1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爬虫</a:t>
            </a:r>
            <a:r>
              <a:rPr lang="zh-CN" altLang="en-US" sz="24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框架；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en-US" altLang="zh-CN" sz="2400" dirty="0">
                <a:latin typeface="华文行楷" panose="02010800040101010101" charset="-122"/>
                <a:ea typeface="华文行楷" panose="02010800040101010101" charset="-122"/>
              </a:rPr>
              <a:t>       3</a:t>
            </a:r>
            <a:r>
              <a:rPr lang="zh-CN" altLang="en-US" sz="2400" dirty="0" smtClean="0">
                <a:latin typeface="华文行楷" panose="02010800040101010101" charset="-122"/>
                <a:ea typeface="华文行楷" panose="02010800040101010101" charset="-122"/>
              </a:rPr>
              <a:t>：学习舆情</a:t>
            </a:r>
            <a:r>
              <a:rPr lang="zh-CN" altLang="en-US" sz="2400" dirty="0">
                <a:latin typeface="华文行楷" panose="02010800040101010101" charset="-122"/>
                <a:ea typeface="华文行楷" panose="02010800040101010101" charset="-122"/>
              </a:rPr>
              <a:t>项目</a:t>
            </a:r>
            <a:r>
              <a:rPr lang="zh-CN" altLang="en-US" sz="2400" dirty="0" smtClean="0">
                <a:latin typeface="华文行楷" panose="02010800040101010101" charset="-122"/>
                <a:ea typeface="华文行楷" panose="02010800040101010101" charset="-122"/>
              </a:rPr>
              <a:t>中需要用到的</a:t>
            </a:r>
            <a:r>
              <a:rPr lang="en-US" altLang="zh-CN" sz="2400" dirty="0" smtClean="0">
                <a:latin typeface="华文行楷" panose="02010800040101010101" charset="-122"/>
                <a:ea typeface="华文行楷" panose="02010800040101010101" charset="-122"/>
              </a:rPr>
              <a:t>NLP</a:t>
            </a:r>
            <a:r>
              <a:rPr lang="zh-CN" altLang="en-US" sz="2400" dirty="0" smtClean="0">
                <a:latin typeface="华文行楷" panose="02010800040101010101" charset="-122"/>
                <a:ea typeface="华文行楷" panose="02010800040101010101" charset="-122"/>
              </a:rPr>
              <a:t>算法，并将其应用到食品安全舆情监控系统中。</a:t>
            </a:r>
            <a:endParaRPr lang="zh-CN" altLang="en-US" sz="2400" dirty="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2000" dirty="0">
                <a:latin typeface="华文行楷" panose="02010800040101010101" charset="-122"/>
                <a:ea typeface="华文行楷" panose="02010800040101010101" charset="-122"/>
              </a:rPr>
              <a:t>        </a:t>
            </a:r>
            <a:endParaRPr lang="zh-CN" altLang="en-US" sz="2000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_14"/>
          <p:cNvSpPr txBox="1">
            <a:spLocks noChangeArrowheads="1"/>
          </p:cNvSpPr>
          <p:nvPr/>
        </p:nvSpPr>
        <p:spPr bwMode="auto">
          <a:xfrm>
            <a:off x="2290618" y="3798270"/>
            <a:ext cx="10695710" cy="105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endParaRPr lang="zh-CN" altLang="zh-CN" sz="12000" b="1" spc="600" dirty="0">
              <a:solidFill>
                <a:schemeClr val="bg2">
                  <a:lumMod val="25000"/>
                </a:schemeClr>
              </a:solidFill>
              <a:latin typeface="方正舒体" panose="02010601030101010101" pitchFamily="2" charset="-122"/>
              <a:ea typeface="方正舒体" panose="02010601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12185" y="3034030"/>
            <a:ext cx="8252460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4000">
                <a:latin typeface="华文行楷" panose="02010800040101010101" charset="-122"/>
                <a:ea typeface="华文行楷" panose="02010800040101010101" charset="-122"/>
                <a:sym typeface="+mn-ea"/>
              </a:rPr>
              <a:t>  			    </a:t>
            </a:r>
            <a:r>
              <a:rPr lang="zh-CN" altLang="en-US" sz="4000">
                <a:latin typeface="华文行楷" panose="02010800040101010101" charset="-122"/>
                <a:ea typeface="华文行楷" panose="02010800040101010101" charset="-122"/>
                <a:sym typeface="+mn-ea"/>
              </a:rPr>
              <a:t>感谢</a:t>
            </a:r>
          </a:p>
          <a:p>
            <a:r>
              <a:rPr lang="en-US" altLang="zh-CN" sz="4000">
                <a:latin typeface="华文行楷" panose="02010800040101010101" charset="-122"/>
                <a:ea typeface="华文行楷" panose="02010800040101010101" charset="-122"/>
                <a:sym typeface="+mn-ea"/>
              </a:rPr>
              <a:t>	</a:t>
            </a:r>
            <a:r>
              <a:rPr lang="zh-CN" altLang="en-US" sz="4000">
                <a:latin typeface="华文行楷" panose="02010800040101010101" charset="-122"/>
                <a:ea typeface="华文行楷" panose="02010800040101010101" charset="-122"/>
                <a:sym typeface="+mn-ea"/>
              </a:rPr>
              <a:t>彭老师、田老师的悉心指导！</a:t>
            </a:r>
            <a:endParaRPr lang="zh-CN" altLang="en-US" sz="4000">
              <a:solidFill>
                <a:schemeClr val="tx1"/>
              </a:solidFill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4000">
                <a:latin typeface="华文行楷" panose="02010800040101010101" charset="-122"/>
                <a:ea typeface="华文行楷" panose="02010800040101010101" charset="-122"/>
                <a:sym typeface="+mn-ea"/>
              </a:rPr>
              <a:t>	        B506</a:t>
            </a:r>
            <a:r>
              <a:rPr lang="zh-CN" altLang="en-US" sz="4000">
                <a:latin typeface="华文行楷" panose="02010800040101010101" charset="-122"/>
                <a:ea typeface="华文行楷" panose="02010800040101010101" charset="-122"/>
                <a:sym typeface="+mn-ea"/>
              </a:rPr>
              <a:t>的各位小伙伴！</a:t>
            </a:r>
            <a:endParaRPr lang="zh-CN" altLang="en-US" sz="4000">
              <a:solidFill>
                <a:schemeClr val="tx1"/>
              </a:solidFill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4000">
                <a:latin typeface="华文行楷" panose="02010800040101010101" charset="-122"/>
                <a:ea typeface="华文行楷" panose="02010800040101010101" charset="-122"/>
                <a:sym typeface="+mn-ea"/>
              </a:rPr>
              <a:t>			</a:t>
            </a:r>
            <a:r>
              <a:rPr lang="zh-CN" altLang="en-US" sz="4000">
                <a:latin typeface="华文行楷" panose="02010800040101010101" charset="-122"/>
                <a:ea typeface="华文行楷" panose="02010800040101010101" charset="-122"/>
                <a:sym typeface="+mn-ea"/>
              </a:rPr>
              <a:t>谢谢大家</a:t>
            </a:r>
            <a:endParaRPr lang="zh-CN" altLang="en-US" sz="4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138</Words>
  <Application>Microsoft Office PowerPoint</Application>
  <PresentationFormat>宽屏</PresentationFormat>
  <Paragraphs>33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0" baseType="lpstr">
      <vt:lpstr>FontAwesome</vt:lpstr>
      <vt:lpstr>Gill Sans</vt:lpstr>
      <vt:lpstr>Lato Black</vt:lpstr>
      <vt:lpstr>Lato Hairline</vt:lpstr>
      <vt:lpstr>Lato Light</vt:lpstr>
      <vt:lpstr>Lato Regular</vt:lpstr>
      <vt:lpstr>等线</vt:lpstr>
      <vt:lpstr>等线 Light</vt:lpstr>
      <vt:lpstr>方正舒体</vt:lpstr>
      <vt:lpstr>华文行楷</vt:lpstr>
      <vt:lpstr>华文新魏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admin</cp:lastModifiedBy>
  <cp:revision>27</cp:revision>
  <dcterms:created xsi:type="dcterms:W3CDTF">2017-10-17T09:42:00Z</dcterms:created>
  <dcterms:modified xsi:type="dcterms:W3CDTF">2019-07-31T02:44:25Z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  <property fmtid="{D5CDD505-2E9C-101B-9397-08002B2CF9AE}" pid="3" name="KSORubyTemplateID">
    <vt:lpwstr>2</vt:lpwstr>
  </property>
</Properties>
</file>

<file path=docProps/thumbnail.jpeg>
</file>